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4" r:id="rId6"/>
  </p:sldMasterIdLst>
  <p:notesMasterIdLst>
    <p:notesMasterId r:id="rId19"/>
  </p:notesMasterIdLst>
  <p:sldIdLst>
    <p:sldId id="257" r:id="rId7"/>
    <p:sldId id="313" r:id="rId8"/>
    <p:sldId id="267" r:id="rId9"/>
    <p:sldId id="312" r:id="rId10"/>
    <p:sldId id="314" r:id="rId11"/>
    <p:sldId id="315" r:id="rId12"/>
    <p:sldId id="316" r:id="rId13"/>
    <p:sldId id="279" r:id="rId14"/>
    <p:sldId id="318" r:id="rId15"/>
    <p:sldId id="319" r:id="rId16"/>
    <p:sldId id="31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7319B-46A3-7F28-4312-A0CF62A8949B}" name="Guerra,Gabrielle" initials="G" userId="S::gabrielle.guerra@twc.texas.gov::95fbaa0c-e6fe-4544-bf09-489b396179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5B"/>
    <a:srgbClr val="7E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AA920-E0D7-4661-A262-5811C1463FD9}" v="70" dt="2023-08-02T18:43:1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rix,Ekko" userId="c3e14486-d592-4b04-b588-b483f9e5831a" providerId="ADAL" clId="{8E4E66A4-D748-4280-B753-CC05ADE029E5}"/>
    <pc:docChg chg="undo custSel delSld modSld">
      <pc:chgData name="Hendrix,Ekko" userId="c3e14486-d592-4b04-b588-b483f9e5831a" providerId="ADAL" clId="{8E4E66A4-D748-4280-B753-CC05ADE029E5}" dt="2023-06-14T17:30:14.042" v="787"/>
      <pc:docMkLst>
        <pc:docMk/>
      </pc:docMkLst>
      <pc:sldChg chg="modSp mod">
        <pc:chgData name="Hendrix,Ekko" userId="c3e14486-d592-4b04-b588-b483f9e5831a" providerId="ADAL" clId="{8E4E66A4-D748-4280-B753-CC05ADE029E5}" dt="2023-06-14T15:53:49.907" v="1" actId="20577"/>
        <pc:sldMkLst>
          <pc:docMk/>
          <pc:sldMk cId="2642465697" sldId="257"/>
        </pc:sldMkLst>
        <pc:spChg chg="mod">
          <ac:chgData name="Hendrix,Ekko" userId="c3e14486-d592-4b04-b588-b483f9e5831a" providerId="ADAL" clId="{8E4E66A4-D748-4280-B753-CC05ADE029E5}" dt="2023-06-14T15:53:49.907" v="1" actId="20577"/>
          <ac:spMkLst>
            <pc:docMk/>
            <pc:sldMk cId="2642465697" sldId="257"/>
            <ac:spMk id="2" creationId="{CD208817-DDED-48FA-B850-A76FD104B71C}"/>
          </ac:spMkLst>
        </pc:spChg>
      </pc:sldChg>
      <pc:sldChg chg="delSp modSp del mod">
        <pc:chgData name="Hendrix,Ekko" userId="c3e14486-d592-4b04-b588-b483f9e5831a" providerId="ADAL" clId="{8E4E66A4-D748-4280-B753-CC05ADE029E5}" dt="2023-06-14T16:47:15.153" v="309" actId="2696"/>
        <pc:sldMkLst>
          <pc:docMk/>
          <pc:sldMk cId="183763847" sldId="265"/>
        </pc:sldMkLst>
        <pc:spChg chg="mod">
          <ac:chgData name="Hendrix,Ekko" userId="c3e14486-d592-4b04-b588-b483f9e5831a" providerId="ADAL" clId="{8E4E66A4-D748-4280-B753-CC05ADE029E5}" dt="2023-06-14T16:34:57.193" v="170" actId="21"/>
          <ac:spMkLst>
            <pc:docMk/>
            <pc:sldMk cId="183763847" sldId="265"/>
            <ac:spMk id="3" creationId="{F68E363F-A491-4CEA-9AF6-5242EC699D98}"/>
          </ac:spMkLst>
        </pc:spChg>
        <pc:spChg chg="mod">
          <ac:chgData name="Hendrix,Ekko" userId="c3e14486-d592-4b04-b588-b483f9e5831a" providerId="ADAL" clId="{8E4E66A4-D748-4280-B753-CC05ADE029E5}" dt="2023-06-14T16:14:25.888" v="131" actId="113"/>
          <ac:spMkLst>
            <pc:docMk/>
            <pc:sldMk cId="183763847" sldId="265"/>
            <ac:spMk id="6" creationId="{D397AF7E-2FA5-414B-820C-56DD0624060C}"/>
          </ac:spMkLst>
        </pc:spChg>
        <pc:spChg chg="mod">
          <ac:chgData name="Hendrix,Ekko" userId="c3e14486-d592-4b04-b588-b483f9e5831a" providerId="ADAL" clId="{8E4E66A4-D748-4280-B753-CC05ADE029E5}" dt="2023-06-14T16:38:17.155" v="202" actId="21"/>
          <ac:spMkLst>
            <pc:docMk/>
            <pc:sldMk cId="183763847" sldId="265"/>
            <ac:spMk id="9" creationId="{03E630B7-5412-86F9-1CD5-C6AD9731783A}"/>
          </ac:spMkLst>
        </pc:spChg>
        <pc:spChg chg="del mod">
          <ac:chgData name="Hendrix,Ekko" userId="c3e14486-d592-4b04-b588-b483f9e5831a" providerId="ADAL" clId="{8E4E66A4-D748-4280-B753-CC05ADE029E5}" dt="2023-06-14T16:47:12.965" v="308"/>
          <ac:spMkLst>
            <pc:docMk/>
            <pc:sldMk cId="183763847" sldId="265"/>
            <ac:spMk id="10" creationId="{79EB7358-01D2-4C85-143D-0F93CD1570B4}"/>
          </ac:spMkLst>
        </pc:spChg>
      </pc:sldChg>
      <pc:sldChg chg="modSp mod">
        <pc:chgData name="Hendrix,Ekko" userId="c3e14486-d592-4b04-b588-b483f9e5831a" providerId="ADAL" clId="{8E4E66A4-D748-4280-B753-CC05ADE029E5}" dt="2023-06-14T16:01:27.171" v="9" actId="1076"/>
        <pc:sldMkLst>
          <pc:docMk/>
          <pc:sldMk cId="2429128679" sldId="267"/>
        </pc:sldMkLst>
        <pc:spChg chg="mod">
          <ac:chgData name="Hendrix,Ekko" userId="c3e14486-d592-4b04-b588-b483f9e5831a" providerId="ADAL" clId="{8E4E66A4-D748-4280-B753-CC05ADE029E5}" dt="2023-06-14T16:01:27.171" v="9" actId="1076"/>
          <ac:spMkLst>
            <pc:docMk/>
            <pc:sldMk cId="2429128679" sldId="267"/>
            <ac:spMk id="3" creationId="{70DE16BC-066D-4E48-8607-D504621557C0}"/>
          </ac:spMkLst>
        </pc:spChg>
      </pc:sldChg>
      <pc:sldChg chg="addSp delSp modSp mod">
        <pc:chgData name="Hendrix,Ekko" userId="c3e14486-d592-4b04-b588-b483f9e5831a" providerId="ADAL" clId="{8E4E66A4-D748-4280-B753-CC05ADE029E5}" dt="2023-06-14T17:09:32.994" v="472" actId="14100"/>
        <pc:sldMkLst>
          <pc:docMk/>
          <pc:sldMk cId="3641736496" sldId="279"/>
        </pc:sldMkLst>
        <pc:spChg chg="del mod">
          <ac:chgData name="Hendrix,Ekko" userId="c3e14486-d592-4b04-b588-b483f9e5831a" providerId="ADAL" clId="{8E4E66A4-D748-4280-B753-CC05ADE029E5}" dt="2023-06-14T16:41:17.477" v="225" actId="478"/>
          <ac:spMkLst>
            <pc:docMk/>
            <pc:sldMk cId="3641736496" sldId="279"/>
            <ac:spMk id="2" creationId="{9A280829-DFBE-42B0-ACF6-FF8DB2252952}"/>
          </ac:spMkLst>
        </pc:spChg>
        <pc:spChg chg="mod">
          <ac:chgData name="Hendrix,Ekko" userId="c3e14486-d592-4b04-b588-b483f9e5831a" providerId="ADAL" clId="{8E4E66A4-D748-4280-B753-CC05ADE029E5}" dt="2023-06-14T16:42:16.307" v="279" actId="1076"/>
          <ac:spMkLst>
            <pc:docMk/>
            <pc:sldMk cId="3641736496" sldId="279"/>
            <ac:spMk id="3" creationId="{201C6519-4EAD-47AE-8936-113976A4D8C3}"/>
          </ac:spMkLst>
        </pc:spChg>
        <pc:spChg chg="del mod">
          <ac:chgData name="Hendrix,Ekko" userId="c3e14486-d592-4b04-b588-b483f9e5831a" providerId="ADAL" clId="{8E4E66A4-D748-4280-B753-CC05ADE029E5}" dt="2023-06-14T16:41:54.222" v="278" actId="478"/>
          <ac:spMkLst>
            <pc:docMk/>
            <pc:sldMk cId="3641736496" sldId="279"/>
            <ac:spMk id="4" creationId="{1BF55434-783D-60A2-5CCE-82B5E0ACEA32}"/>
          </ac:spMkLst>
        </pc:spChg>
        <pc:spChg chg="add mod">
          <ac:chgData name="Hendrix,Ekko" userId="c3e14486-d592-4b04-b588-b483f9e5831a" providerId="ADAL" clId="{8E4E66A4-D748-4280-B753-CC05ADE029E5}" dt="2023-06-14T17:09:32.994" v="472" actId="14100"/>
          <ac:spMkLst>
            <pc:docMk/>
            <pc:sldMk cId="3641736496" sldId="279"/>
            <ac:spMk id="6" creationId="{2756483A-FE71-498F-3D8D-81F216284B3E}"/>
          </ac:spMkLst>
        </pc:spChg>
        <pc:spChg chg="add mod ord">
          <ac:chgData name="Hendrix,Ekko" userId="c3e14486-d592-4b04-b588-b483f9e5831a" providerId="ADAL" clId="{8E4E66A4-D748-4280-B753-CC05ADE029E5}" dt="2023-06-14T16:43:41.016" v="291" actId="167"/>
          <ac:spMkLst>
            <pc:docMk/>
            <pc:sldMk cId="3641736496" sldId="279"/>
            <ac:spMk id="7" creationId="{E34A544B-9517-0633-FF46-A7754A443D64}"/>
          </ac:spMkLst>
        </pc:spChg>
      </pc:sldChg>
      <pc:sldChg chg="modSp mod">
        <pc:chgData name="Hendrix,Ekko" userId="c3e14486-d592-4b04-b588-b483f9e5831a" providerId="ADAL" clId="{8E4E66A4-D748-4280-B753-CC05ADE029E5}" dt="2023-06-14T16:21:02.128" v="160" actId="1076"/>
        <pc:sldMkLst>
          <pc:docMk/>
          <pc:sldMk cId="3954879489" sldId="312"/>
        </pc:sldMkLst>
        <pc:spChg chg="mod">
          <ac:chgData name="Hendrix,Ekko" userId="c3e14486-d592-4b04-b588-b483f9e5831a" providerId="ADAL" clId="{8E4E66A4-D748-4280-B753-CC05ADE029E5}" dt="2023-06-14T16:21:02.128" v="160" actId="1076"/>
          <ac:spMkLst>
            <pc:docMk/>
            <pc:sldMk cId="3954879489" sldId="312"/>
            <ac:spMk id="6" creationId="{BF8EA578-3697-CB79-1150-0F33B3F02098}"/>
          </ac:spMkLst>
        </pc:spChg>
        <pc:spChg chg="mod">
          <ac:chgData name="Hendrix,Ekko" userId="c3e14486-d592-4b04-b588-b483f9e5831a" providerId="ADAL" clId="{8E4E66A4-D748-4280-B753-CC05ADE029E5}" dt="2023-06-14T16:20:50.156" v="154" actId="1076"/>
          <ac:spMkLst>
            <pc:docMk/>
            <pc:sldMk cId="3954879489" sldId="312"/>
            <ac:spMk id="7" creationId="{61750CA2-632C-AA5E-F223-5A4E77AFEF6D}"/>
          </ac:spMkLst>
        </pc:spChg>
        <pc:spChg chg="mod">
          <ac:chgData name="Hendrix,Ekko" userId="c3e14486-d592-4b04-b588-b483f9e5831a" providerId="ADAL" clId="{8E4E66A4-D748-4280-B753-CC05ADE029E5}" dt="2023-06-14T16:11:09.539" v="129" actId="20577"/>
          <ac:spMkLst>
            <pc:docMk/>
            <pc:sldMk cId="3954879489" sldId="312"/>
            <ac:spMk id="8" creationId="{839856D5-31B1-AAA5-1FE5-43F4284566EE}"/>
          </ac:spMkLst>
        </pc:spChg>
      </pc:sldChg>
      <pc:sldChg chg="modSp mod">
        <pc:chgData name="Hendrix,Ekko" userId="c3e14486-d592-4b04-b588-b483f9e5831a" providerId="ADAL" clId="{8E4E66A4-D748-4280-B753-CC05ADE029E5}" dt="2023-06-14T16:08:36.503" v="111" actId="1076"/>
        <pc:sldMkLst>
          <pc:docMk/>
          <pc:sldMk cId="2629484527" sldId="313"/>
        </pc:sldMkLst>
        <pc:spChg chg="mod">
          <ac:chgData name="Hendrix,Ekko" userId="c3e14486-d592-4b04-b588-b483f9e5831a" providerId="ADAL" clId="{8E4E66A4-D748-4280-B753-CC05ADE029E5}" dt="2023-06-14T16:07:55.576" v="110" actId="20577"/>
          <ac:spMkLst>
            <pc:docMk/>
            <pc:sldMk cId="2629484527" sldId="313"/>
            <ac:spMk id="4" creationId="{9503D41F-9FB3-1BB6-B775-CE1953472AC1}"/>
          </ac:spMkLst>
        </pc:spChg>
        <pc:spChg chg="mod">
          <ac:chgData name="Hendrix,Ekko" userId="c3e14486-d592-4b04-b588-b483f9e5831a" providerId="ADAL" clId="{8E4E66A4-D748-4280-B753-CC05ADE029E5}" dt="2023-06-14T15:54:35.336" v="3" actId="20577"/>
          <ac:spMkLst>
            <pc:docMk/>
            <pc:sldMk cId="2629484527" sldId="313"/>
            <ac:spMk id="5" creationId="{97C863DA-7044-BE49-7967-9C8511B18C21}"/>
          </ac:spMkLst>
        </pc:spChg>
        <pc:picChg chg="mod">
          <ac:chgData name="Hendrix,Ekko" userId="c3e14486-d592-4b04-b588-b483f9e5831a" providerId="ADAL" clId="{8E4E66A4-D748-4280-B753-CC05ADE029E5}" dt="2023-06-14T16:08:36.503" v="111" actId="1076"/>
          <ac:picMkLst>
            <pc:docMk/>
            <pc:sldMk cId="2629484527" sldId="313"/>
            <ac:picMk id="2" creationId="{413E99D7-636F-AF14-1B20-AEAB88C33136}"/>
          </ac:picMkLst>
        </pc:picChg>
      </pc:sldChg>
      <pc:sldChg chg="modSp mod">
        <pc:chgData name="Hendrix,Ekko" userId="c3e14486-d592-4b04-b588-b483f9e5831a" providerId="ADAL" clId="{8E4E66A4-D748-4280-B753-CC05ADE029E5}" dt="2023-06-14T17:15:08.906" v="484" actId="20577"/>
        <pc:sldMkLst>
          <pc:docMk/>
          <pc:sldMk cId="2542519106" sldId="314"/>
        </pc:sldMkLst>
        <pc:spChg chg="mod">
          <ac:chgData name="Hendrix,Ekko" userId="c3e14486-d592-4b04-b588-b483f9e5831a" providerId="ADAL" clId="{8E4E66A4-D748-4280-B753-CC05ADE029E5}" dt="2023-06-14T16:25:07.952" v="169" actId="20577"/>
          <ac:spMkLst>
            <pc:docMk/>
            <pc:sldMk cId="2542519106" sldId="314"/>
            <ac:spMk id="2" creationId="{A62A72D2-EBEC-4F45-8BC8-1D4720D747F3}"/>
          </ac:spMkLst>
        </pc:spChg>
        <pc:spChg chg="mod">
          <ac:chgData name="Hendrix,Ekko" userId="c3e14486-d592-4b04-b588-b483f9e5831a" providerId="ADAL" clId="{8E4E66A4-D748-4280-B753-CC05ADE029E5}" dt="2023-06-14T17:15:08.906" v="484" actId="20577"/>
          <ac:spMkLst>
            <pc:docMk/>
            <pc:sldMk cId="2542519106" sldId="314"/>
            <ac:spMk id="3" creationId="{70DE16BC-066D-4E48-8607-D504621557C0}"/>
          </ac:spMkLst>
        </pc:spChg>
        <pc:spChg chg="mod">
          <ac:chgData name="Hendrix,Ekko" userId="c3e14486-d592-4b04-b588-b483f9e5831a" providerId="ADAL" clId="{8E4E66A4-D748-4280-B753-CC05ADE029E5}" dt="2023-06-14T16:17:03.716" v="135" actId="207"/>
          <ac:spMkLst>
            <pc:docMk/>
            <pc:sldMk cId="2542519106" sldId="314"/>
            <ac:spMk id="4" creationId="{5FFA86F1-3625-5304-66DF-D6FEDE9414B8}"/>
          </ac:spMkLst>
        </pc:spChg>
      </pc:sldChg>
      <pc:sldChg chg="addSp delSp modSp mod">
        <pc:chgData name="Hendrix,Ekko" userId="c3e14486-d592-4b04-b588-b483f9e5831a" providerId="ADAL" clId="{8E4E66A4-D748-4280-B753-CC05ADE029E5}" dt="2023-06-14T17:30:14.042" v="787"/>
        <pc:sldMkLst>
          <pc:docMk/>
          <pc:sldMk cId="2840374716" sldId="315"/>
        </pc:sldMkLst>
        <pc:spChg chg="mod">
          <ac:chgData name="Hendrix,Ekko" userId="c3e14486-d592-4b04-b588-b483f9e5831a" providerId="ADAL" clId="{8E4E66A4-D748-4280-B753-CC05ADE029E5}" dt="2023-06-14T17:22:36.726" v="775" actId="1076"/>
          <ac:spMkLst>
            <pc:docMk/>
            <pc:sldMk cId="2840374716" sldId="315"/>
            <ac:spMk id="2" creationId="{878E911D-7A4C-4C4A-4AD2-56A618CA3D2F}"/>
          </ac:spMkLst>
        </pc:spChg>
        <pc:spChg chg="mod">
          <ac:chgData name="Hendrix,Ekko" userId="c3e14486-d592-4b04-b588-b483f9e5831a" providerId="ADAL" clId="{8E4E66A4-D748-4280-B753-CC05ADE029E5}" dt="2023-06-14T16:38:35.666" v="215" actId="20577"/>
          <ac:spMkLst>
            <pc:docMk/>
            <pc:sldMk cId="2840374716" sldId="315"/>
            <ac:spMk id="3" creationId="{0B984C6D-6A7B-4BB2-B251-103A4A864A1C}"/>
          </ac:spMkLst>
        </pc:spChg>
        <pc:spChg chg="add del mod">
          <ac:chgData name="Hendrix,Ekko" userId="c3e14486-d592-4b04-b588-b483f9e5831a" providerId="ADAL" clId="{8E4E66A4-D748-4280-B753-CC05ADE029E5}" dt="2023-06-14T17:30:14.042" v="787"/>
          <ac:spMkLst>
            <pc:docMk/>
            <pc:sldMk cId="2840374716" sldId="315"/>
            <ac:spMk id="4" creationId="{4CBEFEA3-8834-C079-7171-004A97528B24}"/>
          </ac:spMkLst>
        </pc:spChg>
        <pc:spChg chg="add mod">
          <ac:chgData name="Hendrix,Ekko" userId="c3e14486-d592-4b04-b588-b483f9e5831a" providerId="ADAL" clId="{8E4E66A4-D748-4280-B753-CC05ADE029E5}" dt="2023-06-14T17:29:47.375" v="781" actId="113"/>
          <ac:spMkLst>
            <pc:docMk/>
            <pc:sldMk cId="2840374716" sldId="315"/>
            <ac:spMk id="6" creationId="{3C93F7BF-8A47-A0AE-5BA8-CBD1D416D5C3}"/>
          </ac:spMkLst>
        </pc:spChg>
        <pc:spChg chg="del mod">
          <ac:chgData name="Hendrix,Ekko" userId="c3e14486-d592-4b04-b588-b483f9e5831a" providerId="ADAL" clId="{8E4E66A4-D748-4280-B753-CC05ADE029E5}" dt="2023-06-14T16:37:25.986" v="197"/>
          <ac:spMkLst>
            <pc:docMk/>
            <pc:sldMk cId="2840374716" sldId="315"/>
            <ac:spMk id="7" creationId="{61750CA2-632C-AA5E-F223-5A4E77AFEF6D}"/>
          </ac:spMkLst>
        </pc:spChg>
        <pc:spChg chg="add del mod">
          <ac:chgData name="Hendrix,Ekko" userId="c3e14486-d592-4b04-b588-b483f9e5831a" providerId="ADAL" clId="{8E4E66A4-D748-4280-B753-CC05ADE029E5}" dt="2023-06-14T16:48:53.079" v="320"/>
          <ac:spMkLst>
            <pc:docMk/>
            <pc:sldMk cId="2840374716" sldId="315"/>
            <ac:spMk id="8" creationId="{0267DC9C-A908-5269-1773-8F6082BB8E5E}"/>
          </ac:spMkLst>
        </pc:spChg>
        <pc:spChg chg="add del mod">
          <ac:chgData name="Hendrix,Ekko" userId="c3e14486-d592-4b04-b588-b483f9e5831a" providerId="ADAL" clId="{8E4E66A4-D748-4280-B753-CC05ADE029E5}" dt="2023-06-14T17:23:55.789" v="780" actId="1076"/>
          <ac:spMkLst>
            <pc:docMk/>
            <pc:sldMk cId="2840374716" sldId="315"/>
            <ac:spMk id="9" creationId="{9CCD77BB-6118-BDDA-F35F-35B0E063D760}"/>
          </ac:spMkLst>
        </pc:spChg>
        <pc:spChg chg="mod">
          <ac:chgData name="Hendrix,Ekko" userId="c3e14486-d592-4b04-b588-b483f9e5831a" providerId="ADAL" clId="{8E4E66A4-D748-4280-B753-CC05ADE029E5}" dt="2023-06-14T17:30:08.737" v="785" actId="5793"/>
          <ac:spMkLst>
            <pc:docMk/>
            <pc:sldMk cId="2840374716" sldId="315"/>
            <ac:spMk id="19" creationId="{586B92D6-2787-E044-470C-637852A460CA}"/>
          </ac:spMkLst>
        </pc:spChg>
        <pc:grpChg chg="mod">
          <ac:chgData name="Hendrix,Ekko" userId="c3e14486-d592-4b04-b588-b483f9e5831a" providerId="ADAL" clId="{8E4E66A4-D748-4280-B753-CC05ADE029E5}" dt="2023-06-14T16:37:33.282" v="200" actId="1076"/>
          <ac:grpSpMkLst>
            <pc:docMk/>
            <pc:sldMk cId="2840374716" sldId="315"/>
            <ac:grpSpMk id="14" creationId="{12AB3FD0-BB76-6DA9-81A2-8B878EB70C23}"/>
          </ac:grpSpMkLst>
        </pc:grpChg>
      </pc:sldChg>
      <pc:sldChg chg="modSp mod">
        <pc:chgData name="Hendrix,Ekko" userId="c3e14486-d592-4b04-b588-b483f9e5831a" providerId="ADAL" clId="{8E4E66A4-D748-4280-B753-CC05ADE029E5}" dt="2023-06-14T16:45:44.995" v="304" actId="1076"/>
        <pc:sldMkLst>
          <pc:docMk/>
          <pc:sldMk cId="3179692394" sldId="316"/>
        </pc:sldMkLst>
        <pc:spChg chg="mod">
          <ac:chgData name="Hendrix,Ekko" userId="c3e14486-d592-4b04-b588-b483f9e5831a" providerId="ADAL" clId="{8E4E66A4-D748-4280-B753-CC05ADE029E5}" dt="2023-06-14T16:45:22.457" v="301" actId="1076"/>
          <ac:spMkLst>
            <pc:docMk/>
            <pc:sldMk cId="3179692394" sldId="316"/>
            <ac:spMk id="3" creationId="{F68E363F-A491-4CEA-9AF6-5242EC699D98}"/>
          </ac:spMkLst>
        </pc:spChg>
        <pc:spChg chg="mod">
          <ac:chgData name="Hendrix,Ekko" userId="c3e14486-d592-4b04-b588-b483f9e5831a" providerId="ADAL" clId="{8E4E66A4-D748-4280-B753-CC05ADE029E5}" dt="2023-06-14T16:45:32.791" v="302" actId="1076"/>
          <ac:spMkLst>
            <pc:docMk/>
            <pc:sldMk cId="3179692394" sldId="316"/>
            <ac:spMk id="11" creationId="{11618C65-8668-8F8D-6832-5C9BE1E80A47}"/>
          </ac:spMkLst>
        </pc:spChg>
        <pc:spChg chg="mod">
          <ac:chgData name="Hendrix,Ekko" userId="c3e14486-d592-4b04-b588-b483f9e5831a" providerId="ADAL" clId="{8E4E66A4-D748-4280-B753-CC05ADE029E5}" dt="2023-06-14T16:45:38.108" v="303" actId="1076"/>
          <ac:spMkLst>
            <pc:docMk/>
            <pc:sldMk cId="3179692394" sldId="316"/>
            <ac:spMk id="13" creationId="{D1622162-1813-D423-2158-862D4D37A5A5}"/>
          </ac:spMkLst>
        </pc:spChg>
        <pc:spChg chg="mod">
          <ac:chgData name="Hendrix,Ekko" userId="c3e14486-d592-4b04-b588-b483f9e5831a" providerId="ADAL" clId="{8E4E66A4-D748-4280-B753-CC05ADE029E5}" dt="2023-06-14T16:45:44.995" v="304" actId="1076"/>
          <ac:spMkLst>
            <pc:docMk/>
            <pc:sldMk cId="3179692394" sldId="316"/>
            <ac:spMk id="14" creationId="{6302CE89-4B77-C8A3-8A4B-3E154385CF4A}"/>
          </ac:spMkLst>
        </pc:spChg>
        <pc:grpChg chg="mod">
          <ac:chgData name="Hendrix,Ekko" userId="c3e14486-d592-4b04-b588-b483f9e5831a" providerId="ADAL" clId="{8E4E66A4-D748-4280-B753-CC05ADE029E5}" dt="2023-06-14T16:45:13.538" v="300" actId="1076"/>
          <ac:grpSpMkLst>
            <pc:docMk/>
            <pc:sldMk cId="3179692394" sldId="316"/>
            <ac:grpSpMk id="5" creationId="{9E5A4BDE-EC8C-609B-F220-5F3DE3D93790}"/>
          </ac:grpSpMkLst>
        </pc:grpChg>
      </pc:sldChg>
      <pc:sldChg chg="modSp mod">
        <pc:chgData name="Hendrix,Ekko" userId="c3e14486-d592-4b04-b588-b483f9e5831a" providerId="ADAL" clId="{8E4E66A4-D748-4280-B753-CC05ADE029E5}" dt="2023-06-14T17:21:16.165" v="766" actId="20577"/>
        <pc:sldMkLst>
          <pc:docMk/>
          <pc:sldMk cId="340228414" sldId="318"/>
        </pc:sldMkLst>
        <pc:spChg chg="mod">
          <ac:chgData name="Hendrix,Ekko" userId="c3e14486-d592-4b04-b588-b483f9e5831a" providerId="ADAL" clId="{8E4E66A4-D748-4280-B753-CC05ADE029E5}" dt="2023-06-14T16:50:10.377" v="361" actId="20577"/>
          <ac:spMkLst>
            <pc:docMk/>
            <pc:sldMk cId="340228414" sldId="318"/>
            <ac:spMk id="9" creationId="{C84AEA78-24DF-0F33-FB54-44C73F0306E1}"/>
          </ac:spMkLst>
        </pc:spChg>
        <pc:spChg chg="mod">
          <ac:chgData name="Hendrix,Ekko" userId="c3e14486-d592-4b04-b588-b483f9e5831a" providerId="ADAL" clId="{8E4E66A4-D748-4280-B753-CC05ADE029E5}" dt="2023-06-14T17:21:16.165" v="766" actId="20577"/>
          <ac:spMkLst>
            <pc:docMk/>
            <pc:sldMk cId="340228414" sldId="318"/>
            <ac:spMk id="12" creationId="{24BFEFC5-6673-CE2C-25D6-B672D2A9D30C}"/>
          </ac:spMkLst>
        </pc:spChg>
      </pc:sldChg>
    </pc:docChg>
  </pc:docChgLst>
  <pc:docChgLst>
    <pc:chgData name="York,Mary" userId="c754f61d-f1dc-409e-89b5-2dce75dc49e1" providerId="ADAL" clId="{CCAAA920-E0D7-4661-A262-5811C1463FD9}"/>
    <pc:docChg chg="modSld">
      <pc:chgData name="York,Mary" userId="c754f61d-f1dc-409e-89b5-2dce75dc49e1" providerId="ADAL" clId="{CCAAA920-E0D7-4661-A262-5811C1463FD9}" dt="2023-08-02T18:43:11.897" v="69" actId="20577"/>
      <pc:docMkLst>
        <pc:docMk/>
      </pc:docMkLst>
      <pc:sldChg chg="modSp mod">
        <pc:chgData name="York,Mary" userId="c754f61d-f1dc-409e-89b5-2dce75dc49e1" providerId="ADAL" clId="{CCAAA920-E0D7-4661-A262-5811C1463FD9}" dt="2023-08-02T18:43:11.897" v="69" actId="20577"/>
        <pc:sldMkLst>
          <pc:docMk/>
          <pc:sldMk cId="2642465697" sldId="257"/>
        </pc:sldMkLst>
        <pc:spChg chg="mod">
          <ac:chgData name="York,Mary" userId="c754f61d-f1dc-409e-89b5-2dce75dc49e1" providerId="ADAL" clId="{CCAAA920-E0D7-4661-A262-5811C1463FD9}" dt="2023-08-02T18:43:11.897" v="69" actId="20577"/>
          <ac:spMkLst>
            <pc:docMk/>
            <pc:sldMk cId="2642465697" sldId="257"/>
            <ac:spMk id="2" creationId="{CD208817-DDED-48FA-B850-A76FD104B71C}"/>
          </ac:spMkLst>
        </pc:spChg>
      </pc:sldChg>
    </pc:docChg>
  </pc:docChgLst>
  <pc:docChgLst>
    <pc:chgData name="Caviness,Kristie" userId="73361599-f0de-495b-98cf-21b4f91f9440" providerId="ADAL" clId="{A2111082-3138-48D4-8B31-6224EBDE7904}"/>
    <pc:docChg chg="modSld sldOrd">
      <pc:chgData name="Caviness,Kristie" userId="73361599-f0de-495b-98cf-21b4f91f9440" providerId="ADAL" clId="{A2111082-3138-48D4-8B31-6224EBDE7904}" dt="2023-06-15T16:08:06.612" v="1"/>
      <pc:docMkLst>
        <pc:docMk/>
      </pc:docMkLst>
      <pc:sldChg chg="ord">
        <pc:chgData name="Caviness,Kristie" userId="73361599-f0de-495b-98cf-21b4f91f9440" providerId="ADAL" clId="{A2111082-3138-48D4-8B31-6224EBDE7904}" dt="2023-06-15T16:08:06.612" v="1"/>
        <pc:sldMkLst>
          <pc:docMk/>
          <pc:sldMk cId="3187533055" sldId="268"/>
        </pc:sldMkLst>
      </pc:sldChg>
    </pc:docChg>
  </pc:docChgLst>
  <pc:docChgLst>
    <pc:chgData name="Bradley,Collin (Michael)" userId="ae407d9c-a746-49bf-ba16-1b52f16b3b50" providerId="ADAL" clId="{C48C35D8-C5F2-4F19-AA8E-FE54E6E0F213}"/>
    <pc:docChg chg="undo custSel addSld delSld modSld">
      <pc:chgData name="Bradley,Collin (Michael)" userId="ae407d9c-a746-49bf-ba16-1b52f16b3b50" providerId="ADAL" clId="{C48C35D8-C5F2-4F19-AA8E-FE54E6E0F213}" dt="2023-06-14T21:26:41.855" v="98" actId="1076"/>
      <pc:docMkLst>
        <pc:docMk/>
      </pc:docMkLst>
      <pc:sldChg chg="new del">
        <pc:chgData name="Bradley,Collin (Michael)" userId="ae407d9c-a746-49bf-ba16-1b52f16b3b50" providerId="ADAL" clId="{C48C35D8-C5F2-4F19-AA8E-FE54E6E0F213}" dt="2023-06-14T21:20:45.078" v="1" actId="2696"/>
        <pc:sldMkLst>
          <pc:docMk/>
          <pc:sldMk cId="1289671867" sldId="319"/>
        </pc:sldMkLst>
      </pc:sldChg>
      <pc:sldChg chg="addSp delSp modSp add mod">
        <pc:chgData name="Bradley,Collin (Michael)" userId="ae407d9c-a746-49bf-ba16-1b52f16b3b50" providerId="ADAL" clId="{C48C35D8-C5F2-4F19-AA8E-FE54E6E0F213}" dt="2023-06-14T21:26:41.855" v="98" actId="1076"/>
        <pc:sldMkLst>
          <pc:docMk/>
          <pc:sldMk cId="3917681365" sldId="319"/>
        </pc:sldMkLst>
        <pc:spChg chg="del">
          <ac:chgData name="Bradley,Collin (Michael)" userId="ae407d9c-a746-49bf-ba16-1b52f16b3b50" providerId="ADAL" clId="{C48C35D8-C5F2-4F19-AA8E-FE54E6E0F213}" dt="2023-06-14T21:24:00.027" v="20" actId="478"/>
          <ac:spMkLst>
            <pc:docMk/>
            <pc:sldMk cId="3917681365" sldId="319"/>
            <ac:spMk id="2" creationId="{A1487372-9C30-49D2-5E15-75CF65650F19}"/>
          </ac:spMkLst>
        </pc:spChg>
        <pc:spChg chg="add del mod">
          <ac:chgData name="Bradley,Collin (Michael)" userId="ae407d9c-a746-49bf-ba16-1b52f16b3b50" providerId="ADAL" clId="{C48C35D8-C5F2-4F19-AA8E-FE54E6E0F213}" dt="2023-06-14T21:22:33.511" v="9" actId="478"/>
          <ac:spMkLst>
            <pc:docMk/>
            <pc:sldMk cId="3917681365" sldId="319"/>
            <ac:spMk id="4" creationId="{45726549-73C1-6711-6525-B03A081B6D44}"/>
          </ac:spMkLst>
        </pc:spChg>
        <pc:spChg chg="add del mod">
          <ac:chgData name="Bradley,Collin (Michael)" userId="ae407d9c-a746-49bf-ba16-1b52f16b3b50" providerId="ADAL" clId="{C48C35D8-C5F2-4F19-AA8E-FE54E6E0F213}" dt="2023-06-14T21:22:36.203" v="10" actId="478"/>
          <ac:spMkLst>
            <pc:docMk/>
            <pc:sldMk cId="3917681365" sldId="319"/>
            <ac:spMk id="5" creationId="{8E86F606-0A77-011C-53B7-AA6510C121D3}"/>
          </ac:spMkLst>
        </pc:spChg>
        <pc:spChg chg="del">
          <ac:chgData name="Bradley,Collin (Michael)" userId="ae407d9c-a746-49bf-ba16-1b52f16b3b50" providerId="ADAL" clId="{C48C35D8-C5F2-4F19-AA8E-FE54E6E0F213}" dt="2023-06-14T21:22:02.674" v="3" actId="478"/>
          <ac:spMkLst>
            <pc:docMk/>
            <pc:sldMk cId="3917681365" sldId="319"/>
            <ac:spMk id="7" creationId="{3B9C03CC-D282-505A-74D5-698B52F9195B}"/>
          </ac:spMkLst>
        </pc:spChg>
        <pc:spChg chg="del">
          <ac:chgData name="Bradley,Collin (Michael)" userId="ae407d9c-a746-49bf-ba16-1b52f16b3b50" providerId="ADAL" clId="{C48C35D8-C5F2-4F19-AA8E-FE54E6E0F213}" dt="2023-06-14T21:23:58.935" v="19" actId="478"/>
          <ac:spMkLst>
            <pc:docMk/>
            <pc:sldMk cId="3917681365" sldId="319"/>
            <ac:spMk id="9" creationId="{C84AEA78-24DF-0F33-FB54-44C73F0306E1}"/>
          </ac:spMkLst>
        </pc:spChg>
        <pc:spChg chg="add mod">
          <ac:chgData name="Bradley,Collin (Michael)" userId="ae407d9c-a746-49bf-ba16-1b52f16b3b50" providerId="ADAL" clId="{C48C35D8-C5F2-4F19-AA8E-FE54E6E0F213}" dt="2023-06-14T21:24:08.818" v="21"/>
          <ac:spMkLst>
            <pc:docMk/>
            <pc:sldMk cId="3917681365" sldId="319"/>
            <ac:spMk id="10" creationId="{2DF35E2A-58D4-AFD8-6492-F93369359C4F}"/>
          </ac:spMkLst>
        </pc:spChg>
        <pc:spChg chg="del mod">
          <ac:chgData name="Bradley,Collin (Michael)" userId="ae407d9c-a746-49bf-ba16-1b52f16b3b50" providerId="ADAL" clId="{C48C35D8-C5F2-4F19-AA8E-FE54E6E0F213}" dt="2023-06-14T21:22:38.874" v="12" actId="478"/>
          <ac:spMkLst>
            <pc:docMk/>
            <pc:sldMk cId="3917681365" sldId="319"/>
            <ac:spMk id="11" creationId="{86E6F69C-2A2C-48A8-17EF-1176189555E1}"/>
          </ac:spMkLst>
        </pc:spChg>
        <pc:spChg chg="del">
          <ac:chgData name="Bradley,Collin (Michael)" userId="ae407d9c-a746-49bf-ba16-1b52f16b3b50" providerId="ADAL" clId="{C48C35D8-C5F2-4F19-AA8E-FE54E6E0F213}" dt="2023-06-14T21:22:41.932" v="13" actId="478"/>
          <ac:spMkLst>
            <pc:docMk/>
            <pc:sldMk cId="3917681365" sldId="319"/>
            <ac:spMk id="12" creationId="{24BFEFC5-6673-CE2C-25D6-B672D2A9D30C}"/>
          </ac:spMkLst>
        </pc:spChg>
        <pc:spChg chg="add mod">
          <ac:chgData name="Bradley,Collin (Michael)" userId="ae407d9c-a746-49bf-ba16-1b52f16b3b50" providerId="ADAL" clId="{C48C35D8-C5F2-4F19-AA8E-FE54E6E0F213}" dt="2023-06-14T21:26:14.943" v="96" actId="1076"/>
          <ac:spMkLst>
            <pc:docMk/>
            <pc:sldMk cId="3917681365" sldId="319"/>
            <ac:spMk id="14" creationId="{45B57F62-A1C7-EF86-9A7B-B885411AB169}"/>
          </ac:spMkLst>
        </pc:spChg>
        <pc:picChg chg="add mod">
          <ac:chgData name="Bradley,Collin (Michael)" userId="ae407d9c-a746-49bf-ba16-1b52f16b3b50" providerId="ADAL" clId="{C48C35D8-C5F2-4F19-AA8E-FE54E6E0F213}" dt="2023-06-14T21:26:41.855" v="98" actId="1076"/>
          <ac:picMkLst>
            <pc:docMk/>
            <pc:sldMk cId="3917681365" sldId="319"/>
            <ac:picMk id="8" creationId="{0C1923F4-2A3F-1E6C-C295-7FD755A0CB9A}"/>
          </ac:picMkLst>
        </pc:picChg>
        <pc:picChg chg="add mod">
          <ac:chgData name="Bradley,Collin (Michael)" userId="ae407d9c-a746-49bf-ba16-1b52f16b3b50" providerId="ADAL" clId="{C48C35D8-C5F2-4F19-AA8E-FE54E6E0F213}" dt="2023-06-14T21:26:35.846" v="97" actId="1076"/>
          <ac:picMkLst>
            <pc:docMk/>
            <pc:sldMk cId="3917681365" sldId="319"/>
            <ac:picMk id="13" creationId="{176F4300-9A3F-6085-23FA-064B3F174D84}"/>
          </ac:picMkLst>
        </pc:picChg>
      </pc:sldChg>
    </pc:docChg>
  </pc:docChgLst>
  <pc:docChgLst>
    <pc:chgData name="Bradley,Collin (Michael)" userId="S::collin.bradley@twc.texas.gov::ae407d9c-a746-49bf-ba16-1b52f16b3b50" providerId="AD" clId="Web-{4E35228C-6837-DF4E-98BE-DA404CB321C5}"/>
    <pc:docChg chg="addSld modSld">
      <pc:chgData name="Bradley,Collin (Michael)" userId="S::collin.bradley@twc.texas.gov::ae407d9c-a746-49bf-ba16-1b52f16b3b50" providerId="AD" clId="Web-{4E35228C-6837-DF4E-98BE-DA404CB321C5}" dt="2023-06-14T17:10:43.785" v="1341" actId="1076"/>
      <pc:docMkLst>
        <pc:docMk/>
      </pc:docMkLst>
      <pc:sldChg chg="modSp">
        <pc:chgData name="Bradley,Collin (Michael)" userId="S::collin.bradley@twc.texas.gov::ae407d9c-a746-49bf-ba16-1b52f16b3b50" providerId="AD" clId="Web-{4E35228C-6837-DF4E-98BE-DA404CB321C5}" dt="2023-06-14T16:12:06.381" v="392"/>
        <pc:sldMkLst>
          <pc:docMk/>
          <pc:sldMk cId="2642465697" sldId="257"/>
        </pc:sldMkLst>
        <pc:spChg chg="mod">
          <ac:chgData name="Bradley,Collin (Michael)" userId="S::collin.bradley@twc.texas.gov::ae407d9c-a746-49bf-ba16-1b52f16b3b50" providerId="AD" clId="Web-{4E35228C-6837-DF4E-98BE-DA404CB321C5}" dt="2023-06-14T16:12:06.381" v="392"/>
          <ac:spMkLst>
            <pc:docMk/>
            <pc:sldMk cId="2642465697" sldId="257"/>
            <ac:spMk id="2" creationId="{CD208817-DDED-48FA-B850-A76FD104B71C}"/>
          </ac:spMkLst>
        </pc:spChg>
      </pc:sldChg>
      <pc:sldChg chg="modSp">
        <pc:chgData name="Bradley,Collin (Michael)" userId="S::collin.bradley@twc.texas.gov::ae407d9c-a746-49bf-ba16-1b52f16b3b50" providerId="AD" clId="Web-{4E35228C-6837-DF4E-98BE-DA404CB321C5}" dt="2023-06-14T16:33:35.100" v="895" actId="1076"/>
        <pc:sldMkLst>
          <pc:docMk/>
          <pc:sldMk cId="183763847" sldId="265"/>
        </pc:sldMkLst>
        <pc:spChg chg="mod">
          <ac:chgData name="Bradley,Collin (Michael)" userId="S::collin.bradley@twc.texas.gov::ae407d9c-a746-49bf-ba16-1b52f16b3b50" providerId="AD" clId="Web-{4E35228C-6837-DF4E-98BE-DA404CB321C5}" dt="2023-06-14T16:15:08.962" v="402" actId="1076"/>
          <ac:spMkLst>
            <pc:docMk/>
            <pc:sldMk cId="183763847" sldId="265"/>
            <ac:spMk id="3" creationId="{F68E363F-A491-4CEA-9AF6-5242EC699D98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4:19.820" v="397" actId="20577"/>
          <ac:spMkLst>
            <pc:docMk/>
            <pc:sldMk cId="183763847" sldId="265"/>
            <ac:spMk id="6" creationId="{D397AF7E-2FA5-414B-820C-56DD0624060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4:43.024" v="398"/>
          <ac:spMkLst>
            <pc:docMk/>
            <pc:sldMk cId="183763847" sldId="265"/>
            <ac:spMk id="7" creationId="{7FD2D905-5C33-95DF-AAFF-E5C21372AC2A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5:31.743" v="405" actId="1076"/>
          <ac:spMkLst>
            <pc:docMk/>
            <pc:sldMk cId="183763847" sldId="265"/>
            <ac:spMk id="9" creationId="{03E630B7-5412-86F9-1CD5-C6AD9731783A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5:23.024" v="404" actId="1076"/>
          <ac:spMkLst>
            <pc:docMk/>
            <pc:sldMk cId="183763847" sldId="265"/>
            <ac:spMk id="10" creationId="{79EB7358-01D2-4C85-143D-0F93CD1570B4}"/>
          </ac:spMkLst>
        </pc:spChg>
        <pc:grpChg chg="mod">
          <ac:chgData name="Bradley,Collin (Michael)" userId="S::collin.bradley@twc.texas.gov::ae407d9c-a746-49bf-ba16-1b52f16b3b50" providerId="AD" clId="Web-{4E35228C-6837-DF4E-98BE-DA404CB321C5}" dt="2023-06-14T16:20:48.122" v="433" actId="1076"/>
          <ac:grpSpMkLst>
            <pc:docMk/>
            <pc:sldMk cId="183763847" sldId="265"/>
            <ac:grpSpMk id="5" creationId="{9E5A4BDE-EC8C-609B-F220-5F3DE3D93790}"/>
          </ac:grpSpMkLst>
        </pc:grpChg>
        <pc:picChg chg="mod">
          <ac:chgData name="Bradley,Collin (Michael)" userId="S::collin.bradley@twc.texas.gov::ae407d9c-a746-49bf-ba16-1b52f16b3b50" providerId="AD" clId="Web-{4E35228C-6837-DF4E-98BE-DA404CB321C5}" dt="2023-06-14T16:33:35.100" v="895" actId="1076"/>
          <ac:picMkLst>
            <pc:docMk/>
            <pc:sldMk cId="183763847" sldId="265"/>
            <ac:picMk id="12" creationId="{9EAEF749-247B-FDDE-9FD2-D191995534B9}"/>
          </ac:picMkLst>
        </pc:picChg>
      </pc:sldChg>
      <pc:sldChg chg="modSp">
        <pc:chgData name="Bradley,Collin (Michael)" userId="S::collin.bradley@twc.texas.gov::ae407d9c-a746-49bf-ba16-1b52f16b3b50" providerId="AD" clId="Web-{4E35228C-6837-DF4E-98BE-DA404CB321C5}" dt="2023-06-14T16:08:44.363" v="382" actId="1076"/>
        <pc:sldMkLst>
          <pc:docMk/>
          <pc:sldMk cId="2429128679" sldId="267"/>
        </pc:sldMkLst>
        <pc:spChg chg="mod">
          <ac:chgData name="Bradley,Collin (Michael)" userId="S::collin.bradley@twc.texas.gov::ae407d9c-a746-49bf-ba16-1b52f16b3b50" providerId="AD" clId="Web-{4E35228C-6837-DF4E-98BE-DA404CB321C5}" dt="2023-06-14T16:08:23.035" v="380" actId="20577"/>
          <ac:spMkLst>
            <pc:docMk/>
            <pc:sldMk cId="2429128679" sldId="267"/>
            <ac:spMk id="2" creationId="{A62A72D2-EBEC-4F45-8BC8-1D4720D747F3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08:44.363" v="382" actId="1076"/>
          <ac:spMkLst>
            <pc:docMk/>
            <pc:sldMk cId="2429128679" sldId="267"/>
            <ac:spMk id="3" creationId="{70DE16BC-066D-4E48-8607-D504621557C0}"/>
          </ac:spMkLst>
        </pc:spChg>
      </pc:sldChg>
      <pc:sldChg chg="modSp">
        <pc:chgData name="Bradley,Collin (Michael)" userId="S::collin.bradley@twc.texas.gov::ae407d9c-a746-49bf-ba16-1b52f16b3b50" providerId="AD" clId="Web-{4E35228C-6837-DF4E-98BE-DA404CB321C5}" dt="2023-06-14T16:41:30.810" v="923" actId="20577"/>
        <pc:sldMkLst>
          <pc:docMk/>
          <pc:sldMk cId="3954879489" sldId="312"/>
        </pc:sldMkLst>
        <pc:spChg chg="mod">
          <ac:chgData name="Bradley,Collin (Michael)" userId="S::collin.bradley@twc.texas.gov::ae407d9c-a746-49bf-ba16-1b52f16b3b50" providerId="AD" clId="Web-{4E35228C-6837-DF4E-98BE-DA404CB321C5}" dt="2023-06-14T16:10:06.567" v="385"/>
          <ac:spMkLst>
            <pc:docMk/>
            <pc:sldMk cId="3954879489" sldId="312"/>
            <ac:spMk id="2" creationId="{878E911D-7A4C-4C4A-4AD2-56A618CA3D2F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41:14.763" v="921" actId="14100"/>
          <ac:spMkLst>
            <pc:docMk/>
            <pc:sldMk cId="3954879489" sldId="312"/>
            <ac:spMk id="3" creationId="{0B984C6D-6A7B-4BB2-B251-103A4A864A1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41:30.810" v="923" actId="20577"/>
          <ac:spMkLst>
            <pc:docMk/>
            <pc:sldMk cId="3954879489" sldId="312"/>
            <ac:spMk id="7" creationId="{61750CA2-632C-AA5E-F223-5A4E77AFEF6D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9:29.449" v="427" actId="20577"/>
          <ac:spMkLst>
            <pc:docMk/>
            <pc:sldMk cId="3954879489" sldId="312"/>
            <ac:spMk id="8" creationId="{839856D5-31B1-AAA5-1FE5-43F4284566EE}"/>
          </ac:spMkLst>
        </pc:spChg>
        <pc:picChg chg="mod">
          <ac:chgData name="Bradley,Collin (Michael)" userId="S::collin.bradley@twc.texas.gov::ae407d9c-a746-49bf-ba16-1b52f16b3b50" providerId="AD" clId="Web-{4E35228C-6837-DF4E-98BE-DA404CB321C5}" dt="2023-06-14T16:33:48.054" v="897" actId="1076"/>
          <ac:picMkLst>
            <pc:docMk/>
            <pc:sldMk cId="3954879489" sldId="312"/>
            <ac:picMk id="12" creationId="{404EBEB2-D05C-A7D5-6DED-BA2C80B433A6}"/>
          </ac:picMkLst>
        </pc:picChg>
      </pc:sldChg>
      <pc:sldChg chg="modSp">
        <pc:chgData name="Bradley,Collin (Michael)" userId="S::collin.bradley@twc.texas.gov::ae407d9c-a746-49bf-ba16-1b52f16b3b50" providerId="AD" clId="Web-{4E35228C-6837-DF4E-98BE-DA404CB321C5}" dt="2023-06-14T16:08:01.659" v="373" actId="1076"/>
        <pc:sldMkLst>
          <pc:docMk/>
          <pc:sldMk cId="2629484527" sldId="313"/>
        </pc:sldMkLst>
        <pc:spChg chg="mod">
          <ac:chgData name="Bradley,Collin (Michael)" userId="S::collin.bradley@twc.texas.gov::ae407d9c-a746-49bf-ba16-1b52f16b3b50" providerId="AD" clId="Web-{4E35228C-6837-DF4E-98BE-DA404CB321C5}" dt="2023-06-14T16:08:01.659" v="373" actId="1076"/>
          <ac:spMkLst>
            <pc:docMk/>
            <pc:sldMk cId="2629484527" sldId="313"/>
            <ac:spMk id="4" creationId="{9503D41F-9FB3-1BB6-B775-CE1953472AC1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5:56:28.963" v="93"/>
          <ac:spMkLst>
            <pc:docMk/>
            <pc:sldMk cId="2629484527" sldId="313"/>
            <ac:spMk id="5" creationId="{97C863DA-7044-BE49-7967-9C8511B18C21}"/>
          </ac:spMkLst>
        </pc:spChg>
      </pc:sldChg>
      <pc:sldChg chg="addSp modSp">
        <pc:chgData name="Bradley,Collin (Michael)" userId="S::collin.bradley@twc.texas.gov::ae407d9c-a746-49bf-ba16-1b52f16b3b50" providerId="AD" clId="Web-{4E35228C-6837-DF4E-98BE-DA404CB321C5}" dt="2023-06-14T16:25:20.704" v="475" actId="20577"/>
        <pc:sldMkLst>
          <pc:docMk/>
          <pc:sldMk cId="2542519106" sldId="314"/>
        </pc:sldMkLst>
        <pc:spChg chg="mod">
          <ac:chgData name="Bradley,Collin (Michael)" userId="S::collin.bradley@twc.texas.gov::ae407d9c-a746-49bf-ba16-1b52f16b3b50" providerId="AD" clId="Web-{4E35228C-6837-DF4E-98BE-DA404CB321C5}" dt="2023-06-14T16:25:20.704" v="475" actId="20577"/>
          <ac:spMkLst>
            <pc:docMk/>
            <pc:sldMk cId="2542519106" sldId="314"/>
            <ac:spMk id="2" creationId="{A62A72D2-EBEC-4F45-8BC8-1D4720D747F3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7:46.385" v="417" actId="1076"/>
          <ac:spMkLst>
            <pc:docMk/>
            <pc:sldMk cId="2542519106" sldId="314"/>
            <ac:spMk id="3" creationId="{70DE16BC-066D-4E48-8607-D504621557C0}"/>
          </ac:spMkLst>
        </pc:spChg>
        <pc:spChg chg="add mod ord">
          <ac:chgData name="Bradley,Collin (Michael)" userId="S::collin.bradley@twc.texas.gov::ae407d9c-a746-49bf-ba16-1b52f16b3b50" providerId="AD" clId="Web-{4E35228C-6837-DF4E-98BE-DA404CB321C5}" dt="2023-06-14T16:19:03.543" v="422" actId="1076"/>
          <ac:spMkLst>
            <pc:docMk/>
            <pc:sldMk cId="2542519106" sldId="314"/>
            <ac:spMk id="4" creationId="{5FFA86F1-3625-5304-66DF-D6FEDE9414B8}"/>
          </ac:spMkLst>
        </pc:spChg>
      </pc:sldChg>
      <pc:sldChg chg="addSp delSp modSp">
        <pc:chgData name="Bradley,Collin (Michael)" userId="S::collin.bradley@twc.texas.gov::ae407d9c-a746-49bf-ba16-1b52f16b3b50" providerId="AD" clId="Web-{4E35228C-6837-DF4E-98BE-DA404CB321C5}" dt="2023-06-14T17:10:43.785" v="1341" actId="1076"/>
        <pc:sldMkLst>
          <pc:docMk/>
          <pc:sldMk cId="2840374716" sldId="315"/>
        </pc:sldMkLst>
        <pc:spChg chg="mod">
          <ac:chgData name="Bradley,Collin (Michael)" userId="S::collin.bradley@twc.texas.gov::ae407d9c-a746-49bf-ba16-1b52f16b3b50" providerId="AD" clId="Web-{4E35228C-6837-DF4E-98BE-DA404CB321C5}" dt="2023-06-14T16:18:22.980" v="419"/>
          <ac:spMkLst>
            <pc:docMk/>
            <pc:sldMk cId="2840374716" sldId="315"/>
            <ac:spMk id="2" creationId="{878E911D-7A4C-4C4A-4AD2-56A618CA3D2F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9:38.862" v="1338" actId="1076"/>
          <ac:spMkLst>
            <pc:docMk/>
            <pc:sldMk cId="2840374716" sldId="315"/>
            <ac:spMk id="3" creationId="{0B984C6D-6A7B-4BB2-B251-103A4A864A1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10:43.785" v="1341" actId="1076"/>
          <ac:spMkLst>
            <pc:docMk/>
            <pc:sldMk cId="2840374716" sldId="315"/>
            <ac:spMk id="6" creationId="{3C93F7BF-8A47-A0AE-5BA8-CBD1D416D5C3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0:56.403" v="434"/>
          <ac:spMkLst>
            <pc:docMk/>
            <pc:sldMk cId="2840374716" sldId="315"/>
            <ac:spMk id="6" creationId="{9F24F9FA-9A4E-84AA-3523-39EDBFD70C62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32:20.709" v="888" actId="1076"/>
          <ac:spMkLst>
            <pc:docMk/>
            <pc:sldMk cId="2840374716" sldId="315"/>
            <ac:spMk id="7" creationId="{61750CA2-632C-AA5E-F223-5A4E77AFEF6D}"/>
          </ac:spMkLst>
        </pc:spChg>
        <pc:spChg chg="del">
          <ac:chgData name="Bradley,Collin (Michael)" userId="S::collin.bradley@twc.texas.gov::ae407d9c-a746-49bf-ba16-1b52f16b3b50" providerId="AD" clId="Web-{4E35228C-6837-DF4E-98BE-DA404CB321C5}" dt="2023-06-14T16:20:26.544" v="432"/>
          <ac:spMkLst>
            <pc:docMk/>
            <pc:sldMk cId="2840374716" sldId="315"/>
            <ac:spMk id="8" creationId="{839856D5-31B1-AAA5-1FE5-43F4284566EE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10:38.050" v="1340" actId="1076"/>
          <ac:spMkLst>
            <pc:docMk/>
            <pc:sldMk cId="2840374716" sldId="315"/>
            <ac:spMk id="9" creationId="{9CCD77BB-6118-BDDA-F35F-35B0E063D760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2:10.795" v="446"/>
          <ac:spMkLst>
            <pc:docMk/>
            <pc:sldMk cId="2840374716" sldId="315"/>
            <ac:spMk id="10" creationId="{4F05C92E-8C82-0631-F922-BDDE2ED80035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34:08.132" v="913" actId="20577"/>
          <ac:spMkLst>
            <pc:docMk/>
            <pc:sldMk cId="2840374716" sldId="315"/>
            <ac:spMk id="12" creationId="{2BFDB915-731E-0821-9308-48612D62B006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9:14.457" v="581"/>
          <ac:spMkLst>
            <pc:docMk/>
            <pc:sldMk cId="2840374716" sldId="315"/>
            <ac:spMk id="16" creationId="{10D91915-C9D5-206B-BDA4-F2D8EDD2C87A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9:24.457" v="583"/>
          <ac:spMkLst>
            <pc:docMk/>
            <pc:sldMk cId="2840374716" sldId="315"/>
            <ac:spMk id="18" creationId="{37DE3CAA-F2B8-F6E9-F32F-AE241344F9A8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6:34:33.023" v="918" actId="1076"/>
          <ac:spMkLst>
            <pc:docMk/>
            <pc:sldMk cId="2840374716" sldId="315"/>
            <ac:spMk id="19" creationId="{586B92D6-2787-E044-470C-637852A460CA}"/>
          </ac:spMkLst>
        </pc:spChg>
        <pc:spChg chg="add del">
          <ac:chgData name="Bradley,Collin (Michael)" userId="S::collin.bradley@twc.texas.gov::ae407d9c-a746-49bf-ba16-1b52f16b3b50" providerId="AD" clId="Web-{4E35228C-6837-DF4E-98BE-DA404CB321C5}" dt="2023-06-14T16:38:26.089" v="920"/>
          <ac:spMkLst>
            <pc:docMk/>
            <pc:sldMk cId="2840374716" sldId="315"/>
            <ac:spMk id="20" creationId="{6047BB22-2250-0F1C-46C3-A5CE235D5D9E}"/>
          </ac:spMkLst>
        </pc:spChg>
        <pc:grpChg chg="add mod">
          <ac:chgData name="Bradley,Collin (Michael)" userId="S::collin.bradley@twc.texas.gov::ae407d9c-a746-49bf-ba16-1b52f16b3b50" providerId="AD" clId="Web-{4E35228C-6837-DF4E-98BE-DA404CB321C5}" dt="2023-06-14T16:34:16.632" v="915" actId="1076"/>
          <ac:grpSpMkLst>
            <pc:docMk/>
            <pc:sldMk cId="2840374716" sldId="315"/>
            <ac:grpSpMk id="14" creationId="{12AB3FD0-BB76-6DA9-81A2-8B878EB70C23}"/>
          </ac:grpSpMkLst>
        </pc:grpChg>
        <pc:picChg chg="del mod">
          <ac:chgData name="Bradley,Collin (Michael)" userId="S::collin.bradley@twc.texas.gov::ae407d9c-a746-49bf-ba16-1b52f16b3b50" providerId="AD" clId="Web-{4E35228C-6837-DF4E-98BE-DA404CB321C5}" dt="2023-06-14T16:34:28.367" v="917"/>
          <ac:picMkLst>
            <pc:docMk/>
            <pc:sldMk cId="2840374716" sldId="315"/>
            <ac:picMk id="5" creationId="{DDC07CEC-DEF6-AD17-D438-24F9C8D3ED87}"/>
          </ac:picMkLst>
        </pc:picChg>
      </pc:sldChg>
      <pc:sldChg chg="addSp delSp modSp">
        <pc:chgData name="Bradley,Collin (Michael)" userId="S::collin.bradley@twc.texas.gov::ae407d9c-a746-49bf-ba16-1b52f16b3b50" providerId="AD" clId="Web-{4E35228C-6837-DF4E-98BE-DA404CB321C5}" dt="2023-06-14T17:09:15.206" v="1337" actId="20577"/>
        <pc:sldMkLst>
          <pc:docMk/>
          <pc:sldMk cId="3179692394" sldId="316"/>
        </pc:sldMkLst>
        <pc:spChg chg="mod">
          <ac:chgData name="Bradley,Collin (Michael)" userId="S::collin.bradley@twc.texas.gov::ae407d9c-a746-49bf-ba16-1b52f16b3b50" providerId="AD" clId="Web-{4E35228C-6837-DF4E-98BE-DA404CB321C5}" dt="2023-06-14T17:09:15.206" v="1337" actId="20577"/>
          <ac:spMkLst>
            <pc:docMk/>
            <pc:sldMk cId="3179692394" sldId="316"/>
            <ac:spMk id="6" creationId="{D397AF7E-2FA5-414B-820C-56DD0624060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9:52.621" v="428"/>
          <ac:spMkLst>
            <pc:docMk/>
            <pc:sldMk cId="3179692394" sldId="316"/>
            <ac:spMk id="7" creationId="{7FD2D905-5C33-95DF-AAFF-E5C21372AC2A}"/>
          </ac:spMkLst>
        </pc:spChg>
        <pc:picChg chg="add mod">
          <ac:chgData name="Bradley,Collin (Michael)" userId="S::collin.bradley@twc.texas.gov::ae407d9c-a746-49bf-ba16-1b52f16b3b50" providerId="AD" clId="Web-{4E35228C-6837-DF4E-98BE-DA404CB321C5}" dt="2023-06-14T16:33:21.803" v="893" actId="1076"/>
          <ac:picMkLst>
            <pc:docMk/>
            <pc:sldMk cId="3179692394" sldId="316"/>
            <ac:picMk id="8" creationId="{E5B22D4E-D232-3E72-DC2C-9EDAE4753BD1}"/>
          </ac:picMkLst>
        </pc:picChg>
        <pc:picChg chg="del">
          <ac:chgData name="Bradley,Collin (Michael)" userId="S::collin.bradley@twc.texas.gov::ae407d9c-a746-49bf-ba16-1b52f16b3b50" providerId="AD" clId="Web-{4E35228C-6837-DF4E-98BE-DA404CB321C5}" dt="2023-06-14T16:33:09.038" v="889"/>
          <ac:picMkLst>
            <pc:docMk/>
            <pc:sldMk cId="3179692394" sldId="316"/>
            <ac:picMk id="12" creationId="{9EAEF749-247B-FDDE-9FD2-D191995534B9}"/>
          </ac:picMkLst>
        </pc:picChg>
      </pc:sldChg>
      <pc:sldChg chg="modSp">
        <pc:chgData name="Bradley,Collin (Michael)" userId="S::collin.bradley@twc.texas.gov::ae407d9c-a746-49bf-ba16-1b52f16b3b50" providerId="AD" clId="Web-{4E35228C-6837-DF4E-98BE-DA404CB321C5}" dt="2023-06-14T17:07:42.923" v="1335" actId="1076"/>
        <pc:sldMkLst>
          <pc:docMk/>
          <pc:sldMk cId="1929799408" sldId="317"/>
        </pc:sldMkLst>
        <pc:spChg chg="mod">
          <ac:chgData name="Bradley,Collin (Michael)" userId="S::collin.bradley@twc.texas.gov::ae407d9c-a746-49bf-ba16-1b52f16b3b50" providerId="AD" clId="Web-{4E35228C-6837-DF4E-98BE-DA404CB321C5}" dt="2023-06-14T17:05:50.906" v="1316" actId="14100"/>
          <ac:spMkLst>
            <pc:docMk/>
            <pc:sldMk cId="1929799408" sldId="317"/>
            <ac:spMk id="2" creationId="{3DFC9B51-AC80-DF29-D8B8-06F158757096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7:42.923" v="1335" actId="1076"/>
          <ac:spMkLst>
            <pc:docMk/>
            <pc:sldMk cId="1929799408" sldId="317"/>
            <ac:spMk id="3" creationId="{70ABA7BE-6006-0057-A999-8C5CE0377742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7:33.782" v="1334" actId="1076"/>
          <ac:spMkLst>
            <pc:docMk/>
            <pc:sldMk cId="1929799408" sldId="317"/>
            <ac:spMk id="4" creationId="{7306EAD8-EAA0-5EBB-24C4-BEA1D50B858D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6:19.125" v="1320" actId="20577"/>
          <ac:spMkLst>
            <pc:docMk/>
            <pc:sldMk cId="1929799408" sldId="317"/>
            <ac:spMk id="11" creationId="{0E31DD21-8F33-740D-B25E-07B739705709}"/>
          </ac:spMkLst>
        </pc:spChg>
        <pc:picChg chg="mod">
          <ac:chgData name="Bradley,Collin (Michael)" userId="S::collin.bradley@twc.texas.gov::ae407d9c-a746-49bf-ba16-1b52f16b3b50" providerId="AD" clId="Web-{4E35228C-6837-DF4E-98BE-DA404CB321C5}" dt="2023-06-14T17:07:22.657" v="1332" actId="1076"/>
          <ac:picMkLst>
            <pc:docMk/>
            <pc:sldMk cId="1929799408" sldId="317"/>
            <ac:picMk id="8198" creationId="{6976F47A-E5F0-473B-532C-16D55CAF59A0}"/>
          </ac:picMkLst>
        </pc:picChg>
        <pc:picChg chg="mod">
          <ac:chgData name="Bradley,Collin (Michael)" userId="S::collin.bradley@twc.texas.gov::ae407d9c-a746-49bf-ba16-1b52f16b3b50" providerId="AD" clId="Web-{4E35228C-6837-DF4E-98BE-DA404CB321C5}" dt="2023-06-14T17:07:25.892" v="1333" actId="1076"/>
          <ac:picMkLst>
            <pc:docMk/>
            <pc:sldMk cId="1929799408" sldId="317"/>
            <ac:picMk id="8200" creationId="{6C2D5116-67C8-A95F-0817-49289AEF9665}"/>
          </ac:picMkLst>
        </pc:picChg>
      </pc:sldChg>
      <pc:sldChg chg="addSp delSp modSp new">
        <pc:chgData name="Bradley,Collin (Michael)" userId="S::collin.bradley@twc.texas.gov::ae407d9c-a746-49bf-ba16-1b52f16b3b50" providerId="AD" clId="Web-{4E35228C-6837-DF4E-98BE-DA404CB321C5}" dt="2023-06-14T17:05:27.203" v="1314" actId="1076"/>
        <pc:sldMkLst>
          <pc:docMk/>
          <pc:sldMk cId="340228414" sldId="318"/>
        </pc:sldMkLst>
        <pc:spChg chg="mod">
          <ac:chgData name="Bradley,Collin (Michael)" userId="S::collin.bradley@twc.texas.gov::ae407d9c-a746-49bf-ba16-1b52f16b3b50" providerId="AD" clId="Web-{4E35228C-6837-DF4E-98BE-DA404CB321C5}" dt="2023-06-14T16:43:00.092" v="935" actId="14100"/>
          <ac:spMkLst>
            <pc:docMk/>
            <pc:sldMk cId="340228414" sldId="318"/>
            <ac:spMk id="2" creationId="{A1487372-9C30-49D2-5E15-75CF65650F19}"/>
          </ac:spMkLst>
        </pc:spChg>
        <pc:spChg chg="del">
          <ac:chgData name="Bradley,Collin (Michael)" userId="S::collin.bradley@twc.texas.gov::ae407d9c-a746-49bf-ba16-1b52f16b3b50" providerId="AD" clId="Web-{4E35228C-6837-DF4E-98BE-DA404CB321C5}" dt="2023-06-14T16:42:35.873" v="930"/>
          <ac:spMkLst>
            <pc:docMk/>
            <pc:sldMk cId="340228414" sldId="318"/>
            <ac:spMk id="3" creationId="{2810CDAE-BAF5-57F5-9281-B38E2469C250}"/>
          </ac:spMkLst>
        </pc:spChg>
        <pc:spChg chg="add mod ord">
          <ac:chgData name="Bradley,Collin (Michael)" userId="S::collin.bradley@twc.texas.gov::ae407d9c-a746-49bf-ba16-1b52f16b3b50" providerId="AD" clId="Web-{4E35228C-6837-DF4E-98BE-DA404CB321C5}" dt="2023-06-14T16:42:18.560" v="929"/>
          <ac:spMkLst>
            <pc:docMk/>
            <pc:sldMk cId="340228414" sldId="318"/>
            <ac:spMk id="4" creationId="{45726549-73C1-6711-6525-B03A081B6D44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7:05:05.921" v="1312" actId="1076"/>
          <ac:spMkLst>
            <pc:docMk/>
            <pc:sldMk cId="340228414" sldId="318"/>
            <ac:spMk id="7" creationId="{3B9C03CC-D282-505A-74D5-698B52F9195B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6:43:32.967" v="950" actId="20577"/>
          <ac:spMkLst>
            <pc:docMk/>
            <pc:sldMk cId="340228414" sldId="318"/>
            <ac:spMk id="9" creationId="{C84AEA78-24DF-0F33-FB54-44C73F0306E1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7:05:16.890" v="1313" actId="1076"/>
          <ac:spMkLst>
            <pc:docMk/>
            <pc:sldMk cId="340228414" sldId="318"/>
            <ac:spMk id="11" creationId="{86E6F69C-2A2C-48A8-17EF-1176189555E1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7:05:27.203" v="1314" actId="1076"/>
          <ac:spMkLst>
            <pc:docMk/>
            <pc:sldMk cId="340228414" sldId="318"/>
            <ac:spMk id="12" creationId="{24BFEFC5-6673-CE2C-25D6-B672D2A9D30C}"/>
          </ac:spMkLst>
        </pc:spChg>
        <pc:picChg chg="add del mod ord">
          <ac:chgData name="Bradley,Collin (Michael)" userId="S::collin.bradley@twc.texas.gov::ae407d9c-a746-49bf-ba16-1b52f16b3b50" providerId="AD" clId="Web-{4E35228C-6837-DF4E-98BE-DA404CB321C5}" dt="2023-06-14T16:42:38.201" v="931"/>
          <ac:picMkLst>
            <pc:docMk/>
            <pc:sldMk cId="340228414" sldId="318"/>
            <ac:picMk id="5" creationId="{FB0A7B50-2E84-03F6-C89B-4FA7AF63C1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FE6AD-5702-42B7-A97E-DA55761558B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C732-E3D1-4662-B464-3B1F034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D9643-1526-4E35-8D73-58A54467A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72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D9643-1526-4E35-8D73-58A54467A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81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99F8-E862-3973-7682-3A036EFB4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FC7BA-C300-D331-BFE1-F409264F1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37CE1-82CC-9274-E3D5-1B5C86EA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48A07-058B-521F-F28B-23803B6F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BB5E8-9B43-614F-9F38-EF75B5D2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292B-32ED-135C-AEFE-5C59E4B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ACE51-879C-23AA-DB9C-07B043BEA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B56BB-F561-DAB4-4E2D-914C1813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2665F-054B-8FDE-7112-1E7110A3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87676-4979-95FE-CDF4-C22066E8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EB90D-71D6-F668-EE9C-7A33E36D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755E7-7773-F0D0-1C3F-1FEA03A24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BF7B2-045B-12B2-B947-C0879483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FE5F-7639-B0E2-EDDF-D97245F9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B387E-6521-D0F3-D646-80BEA599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824190-C746-450B-8E55-8EF04038BF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3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824190-C746-450B-8E55-8EF04038BF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8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9C206-37B8-4028-B32D-8C58944FC1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E4182A-83D4-4092-8745-AD14777D0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72408"/>
            <a:ext cx="10515600" cy="5131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>
                <a:solidFill>
                  <a:schemeClr val="bg1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175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BE4182A-83D4-4092-8745-AD14777D0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72408"/>
            <a:ext cx="10515600" cy="5131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>
                <a:solidFill>
                  <a:srgbClr val="1D3767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2906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55FE66-59B3-40B7-893C-5B4A7E1BC08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8AFB97-7F7E-4F0F-878E-6C913FD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238270"/>
            <a:ext cx="10515600" cy="51318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881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8AFB97-7F7E-4F0F-878E-6C913FD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238270"/>
            <a:ext cx="10515600" cy="51318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D3767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05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603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9CF89A-8BF3-4B77-BA1F-5E2800F91F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DC74F8-2DBE-4099-91CB-AA07A29A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87" y="2142477"/>
            <a:ext cx="4869024" cy="207139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61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DC0-0263-2998-64BB-98317D54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92BB1-0A97-B70C-3CF5-D71443C03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B23D5-90A6-EC49-3C4D-08EA75EB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711D-4AB4-E029-58D8-DB8A051A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0648-35E4-80FC-FC72-63E8431C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9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CEE9B3-4CDB-4188-AFF5-11236FEA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13" y="2393302"/>
            <a:ext cx="4869024" cy="207139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D3767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79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3ECD2F-CD1D-4762-967A-1753F3F11CAA}"/>
              </a:ext>
            </a:extLst>
          </p:cNvPr>
          <p:cNvSpPr/>
          <p:nvPr userDrawn="1"/>
        </p:nvSpPr>
        <p:spPr>
          <a:xfrm>
            <a:off x="6090363" y="0"/>
            <a:ext cx="6096000" cy="3429000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28367D-2E71-4A7C-9433-A73EBE2C2DF3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32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455B-6246-7D04-DC7C-DF5EEEF8F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60A69-A5A2-A220-6A19-E0342F7D2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70406-D9A7-016C-6415-BF2D7BBC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89C6F-F3E1-C49D-B287-173E5E5C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E792-6CCC-6B33-57BC-79FEF4CD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5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5D1B-1673-5C32-97A1-3E2B72F6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BFB4-EA5F-FE5F-2729-74FE51ACB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27219-FA6E-8400-65AA-7D601236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41794-37F2-75EF-A34C-95156842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09BBE-FE96-722A-70AA-C299FBAE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3E91-42D4-E1C7-2838-8D3E0C88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85ECB-9475-9032-5347-CFA34E34F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FD7B-9F4B-AAE0-DC18-4097D307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8CAA-EB9B-AC8B-443F-32B9E3A5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26D0-9CDB-741C-F0EA-1ABFAD81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2C83-AE59-6945-48F3-A67F5B61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7561-C875-C767-077D-840C184E4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ECD79-153C-584B-D3F2-5EEA8FE3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1A854-CCC3-40ED-2B10-12A43870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B8171-DDDD-65CD-C9C6-3FE1428D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BA8A-4739-CC65-7B3F-3E0CB021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4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61A2-AD51-AED1-B6FC-5EC5E69D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1B99C-6541-30DC-992E-194D459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F4F86-50E1-4018-A3DE-B23A47F16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7B8A7-B6C8-B6EE-CE69-61111998F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6A648-78EB-3D11-37FF-BF56F0132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766C6-98D2-3BA2-B8FC-C56570EA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9EC5F-F491-C55F-C318-1070C9F9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9DB7A-51A8-7B5B-C3E3-4D7A5886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4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D12D-4275-0C43-49A7-336BE479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6ECB3-EEF1-B009-BEA9-34261698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890CF-46C6-7E3D-F82A-A6639E94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84C55-A51F-2569-424B-47D5D875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5EDEA-968D-4EA8-F3E1-DA3609A0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DB89B-BD71-A6FB-E094-887F6180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AE97A-EE36-1E01-97FA-8C492E66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6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0520-780A-E027-B166-B5F06497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76C2-941D-79CE-5FE3-C3046203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4F70C-0133-493D-21F3-6960B82EB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E44FD-9D91-2FBA-E131-B2587C06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D2CA3-9879-F4B5-254C-400E1AED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3FE7A-4BEA-3FC7-411C-48810679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8DFF-E22D-1E59-27DD-FDFA2222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F749A-5064-25F8-5E20-B57551065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73BF-4351-5077-5833-87FB44A5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EAC7-9A20-8D36-F9F3-5C0B5176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CAC91-AEC7-9742-370A-EA874C55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2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2891-0465-CB8F-B20A-D50373C6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E337A-E868-BCB9-1986-DE7713CB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FEB9B-CC6D-FD77-6FF3-A195161C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A9008-500C-5710-583F-F02C7645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9CC3C-FB5E-C11C-E12B-8D555AD5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53863-AB39-420A-02B9-C33E66A4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5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2A31-4D44-8AE3-33E0-20EAF92C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D29C2-2E86-6AD6-4C45-08216B67E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D554-C483-FA6A-DC48-A0526BB2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52EF3-53CA-2DC2-BB82-F4419E0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D0C8-4896-BB57-6500-90570E9D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63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02C99-6E95-984D-0343-66F97D0D8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07292-276D-30E3-6C70-B3EBB0822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6E7F-9E14-5D93-A4DD-F457CA06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90D1-617E-4FFD-02D2-6CEFE07B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F74B-81DC-16CA-5067-B194FF1D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3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033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4E36-B004-BD10-82C0-13F3732A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D8F3-52B0-7A36-597C-014DC859C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D6F2C-8D2F-AAA7-DED6-2A1A07DDD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3B645-61A4-517B-3F73-9FC4B0C9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A912E-8C92-673C-E9EF-E64D55A6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6A8EE-EDDB-0EA5-5263-FA5633EF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3D5C-41DB-7A20-70E0-EBC16A32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FA59A-14CA-240F-34D4-86328F6D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5A305-FA44-8DEE-74AB-42569DB4C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D6D3E-7E62-B6F2-CB1F-21DDD5B9B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52906-C6D9-37D6-9A76-5EB3FD466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2A250-1E69-E4CA-1ECC-BD89E5AD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7D876-C57A-6584-274C-3388E629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6AF0A-9478-30DF-8CF4-645A037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6324-E713-85A1-5EC9-EF4791A5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67284-C27B-74A3-FEFB-E8495DAD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BC612-A644-E590-66BC-78E780B7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1F27A-C385-1CE8-CD79-86E2F562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0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5841C-7D50-DC04-D66A-593CA16F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BD737-E413-BEE5-862D-25D6FBD1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AEB6B-510A-8983-4B16-BB5390D3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45FA-E8E7-11F6-54B2-CA14321B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6E1B-E41F-776D-1753-C6DAA40F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66A89-3633-3121-8622-D72CF059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B13D-2BCE-E112-5CEB-B85E43FA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D6B57-8C0D-4066-F95D-10C50FC0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15786-30D7-428C-32A5-B79C5AA1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6F5B-5E64-158D-14DC-89E84D51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3CDBC-36AD-A4F3-5D87-398FE87F1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D257A-E98D-9E05-425D-FC540265A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07628-2406-3C25-E6CA-C7F96916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A3273-EB48-E629-316B-35CFA6E2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9729B-4193-569B-22C0-96C0C29D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FA09C-D12D-87E2-5E84-765EB1CA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1917E-AFA2-39BF-4F1F-9D8B6CD3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A15B4-B99C-9E0D-45C4-E7D6E144C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D845-B9BB-41AB-B12D-2254BEDE92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7C33C-F41B-B3B0-B430-4395BB71D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CA5A-ADF7-1104-6835-5463FF541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41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64046-2951-7736-31ED-840886B5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FCE66-FB10-F86C-61CE-5338B4B31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380AE-CC90-2D32-ECDA-42AD0BBF1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2B43-3DD2-45F5-A366-0DB6CC3DF3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E1358-B802-81F5-BA09-29E6CFD95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CB5BD-D88D-33B9-E40D-36309096D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EC73-306D-451E-8246-FFF46D28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Texas Workforce Solutions logo paired with the American Job Center network logo.&#10;">
            <a:extLst>
              <a:ext uri="{FF2B5EF4-FFF2-40B4-BE49-F238E27FC236}">
                <a16:creationId xmlns:a16="http://schemas.microsoft.com/office/drawing/2014/main" id="{EA8801EE-7558-B6CD-DC0C-A37F3C9DF92B}"/>
              </a:ext>
            </a:extLst>
          </p:cNvPr>
          <p:cNvGrpSpPr/>
          <p:nvPr/>
        </p:nvGrpSpPr>
        <p:grpSpPr>
          <a:xfrm>
            <a:off x="8461186" y="5522977"/>
            <a:ext cx="3590606" cy="1207008"/>
            <a:chOff x="8461186" y="5522977"/>
            <a:chExt cx="3590606" cy="12070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A7CCF0-958A-CC25-B1DC-D07F68819F4A}"/>
                </a:ext>
              </a:extLst>
            </p:cNvPr>
            <p:cNvGrpSpPr/>
            <p:nvPr/>
          </p:nvGrpSpPr>
          <p:grpSpPr>
            <a:xfrm>
              <a:off x="8461186" y="5522977"/>
              <a:ext cx="3590606" cy="1207008"/>
              <a:chOff x="8461186" y="5522977"/>
              <a:chExt cx="3590606" cy="1207008"/>
            </a:xfrm>
          </p:grpSpPr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A5A1B7A7-CDC7-45A0-A51E-ACEC6F48490E}"/>
                  </a:ext>
                </a:extLst>
              </p:cNvPr>
              <p:cNvSpPr/>
              <p:nvPr/>
            </p:nvSpPr>
            <p:spPr>
              <a:xfrm>
                <a:off x="8524632" y="5680083"/>
                <a:ext cx="3527160" cy="943119"/>
              </a:xfrm>
              <a:custGeom>
                <a:avLst/>
                <a:gdLst>
                  <a:gd name="connsiteX0" fmla="*/ 0 w 3008376"/>
                  <a:gd name="connsiteY0" fmla="*/ 0 h 932688"/>
                  <a:gd name="connsiteX1" fmla="*/ 3008376 w 3008376"/>
                  <a:gd name="connsiteY1" fmla="*/ 0 h 932688"/>
                  <a:gd name="connsiteX2" fmla="*/ 3008376 w 3008376"/>
                  <a:gd name="connsiteY2" fmla="*/ 932688 h 932688"/>
                  <a:gd name="connsiteX3" fmla="*/ 0 w 3008376"/>
                  <a:gd name="connsiteY3" fmla="*/ 932688 h 932688"/>
                  <a:gd name="connsiteX4" fmla="*/ 0 w 3008376"/>
                  <a:gd name="connsiteY4" fmla="*/ 0 h 932688"/>
                  <a:gd name="connsiteX0" fmla="*/ 566928 w 3008376"/>
                  <a:gd name="connsiteY0" fmla="*/ 54864 h 932688"/>
                  <a:gd name="connsiteX1" fmla="*/ 3008376 w 3008376"/>
                  <a:gd name="connsiteY1" fmla="*/ 0 h 932688"/>
                  <a:gd name="connsiteX2" fmla="*/ 3008376 w 3008376"/>
                  <a:gd name="connsiteY2" fmla="*/ 932688 h 932688"/>
                  <a:gd name="connsiteX3" fmla="*/ 0 w 3008376"/>
                  <a:gd name="connsiteY3" fmla="*/ 932688 h 932688"/>
                  <a:gd name="connsiteX4" fmla="*/ 566928 w 3008376"/>
                  <a:gd name="connsiteY4" fmla="*/ 54864 h 932688"/>
                  <a:gd name="connsiteX0" fmla="*/ 566928 w 3008376"/>
                  <a:gd name="connsiteY0" fmla="*/ 18288 h 932688"/>
                  <a:gd name="connsiteX1" fmla="*/ 3008376 w 3008376"/>
                  <a:gd name="connsiteY1" fmla="*/ 0 h 932688"/>
                  <a:gd name="connsiteX2" fmla="*/ 3008376 w 3008376"/>
                  <a:gd name="connsiteY2" fmla="*/ 932688 h 932688"/>
                  <a:gd name="connsiteX3" fmla="*/ 0 w 3008376"/>
                  <a:gd name="connsiteY3" fmla="*/ 932688 h 932688"/>
                  <a:gd name="connsiteX4" fmla="*/ 566928 w 3008376"/>
                  <a:gd name="connsiteY4" fmla="*/ 18288 h 93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8376" h="932688">
                    <a:moveTo>
                      <a:pt x="566928" y="18288"/>
                    </a:moveTo>
                    <a:lnTo>
                      <a:pt x="3008376" y="0"/>
                    </a:lnTo>
                    <a:lnTo>
                      <a:pt x="3008376" y="932688"/>
                    </a:lnTo>
                    <a:lnTo>
                      <a:pt x="0" y="932688"/>
                    </a:lnTo>
                    <a:lnTo>
                      <a:pt x="566928" y="1828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7D45D5-BFF9-C3D0-0EC3-DE24CA4D82B6}"/>
                  </a:ext>
                </a:extLst>
              </p:cNvPr>
              <p:cNvGrpSpPr/>
              <p:nvPr/>
            </p:nvGrpSpPr>
            <p:grpSpPr>
              <a:xfrm>
                <a:off x="8461186" y="5522977"/>
                <a:ext cx="3391023" cy="1207008"/>
                <a:chOff x="7747954" y="4848679"/>
                <a:chExt cx="3261487" cy="1076633"/>
              </a:xfrm>
            </p:grpSpPr>
            <p:pic>
              <p:nvPicPr>
                <p:cNvPr id="25" name="Picture 24" descr="Text&#10;&#10;Description automatically generated">
                  <a:extLst>
                    <a:ext uri="{FF2B5EF4-FFF2-40B4-BE49-F238E27FC236}">
                      <a16:creationId xmlns:a16="http://schemas.microsoft.com/office/drawing/2014/main" id="{CDA3099A-D90B-85EB-6436-B47EB2624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47238" y="5038540"/>
                  <a:ext cx="2362203" cy="642353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4284047-4E5E-CDBB-8910-1E252055C2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47954" y="4848679"/>
                  <a:ext cx="838262" cy="10766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D9224D9-938A-9301-D522-5DFA4FD7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649" y="6433094"/>
              <a:ext cx="2203097" cy="140136"/>
            </a:xfrm>
            <a:prstGeom prst="rect">
              <a:avLst/>
            </a:prstGeom>
          </p:spPr>
        </p:pic>
      </p:grpSp>
      <p:grpSp>
        <p:nvGrpSpPr>
          <p:cNvPr id="5" name="Group 4" descr="Texas Workforce Logo with decorative line bar wrap.">
            <a:extLst>
              <a:ext uri="{FF2B5EF4-FFF2-40B4-BE49-F238E27FC236}">
                <a16:creationId xmlns:a16="http://schemas.microsoft.com/office/drawing/2014/main" id="{56C644BC-34BC-CEDE-1635-B8B22C46A507}"/>
              </a:ext>
            </a:extLst>
          </p:cNvPr>
          <p:cNvGrpSpPr/>
          <p:nvPr/>
        </p:nvGrpSpPr>
        <p:grpSpPr>
          <a:xfrm>
            <a:off x="642160" y="978955"/>
            <a:ext cx="3299317" cy="4433459"/>
            <a:chOff x="642160" y="978955"/>
            <a:chExt cx="3299317" cy="4433459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42245D5-B1E2-8577-38BB-8E242B5EB57B}"/>
                </a:ext>
              </a:extLst>
            </p:cNvPr>
            <p:cNvSpPr/>
            <p:nvPr/>
          </p:nvSpPr>
          <p:spPr>
            <a:xfrm>
              <a:off x="2689037" y="1600504"/>
              <a:ext cx="1231364" cy="289270"/>
            </a:xfrm>
            <a:custGeom>
              <a:avLst/>
              <a:gdLst>
                <a:gd name="connsiteX0" fmla="*/ 0 w 3032718"/>
                <a:gd name="connsiteY0" fmla="*/ 0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0 w 3032718"/>
                <a:gd name="connsiteY4" fmla="*/ 0 h 242454"/>
                <a:gd name="connsiteX0" fmla="*/ 32084 w 3032718"/>
                <a:gd name="connsiteY0" fmla="*/ 48127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32084 w 3032718"/>
                <a:gd name="connsiteY4" fmla="*/ 48127 h 242454"/>
                <a:gd name="connsiteX0" fmla="*/ 5347 w 3032718"/>
                <a:gd name="connsiteY0" fmla="*/ 1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5347 w 3032718"/>
                <a:gd name="connsiteY4" fmla="*/ 1 h 242454"/>
                <a:gd name="connsiteX0" fmla="*/ 5347 w 3032718"/>
                <a:gd name="connsiteY0" fmla="*/ 1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5347 w 3032718"/>
                <a:gd name="connsiteY4" fmla="*/ 1 h 242454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4462 h 246916"/>
                <a:gd name="connsiteX1" fmla="*/ 3066269 w 3066269"/>
                <a:gd name="connsiteY1" fmla="*/ 4462 h 246916"/>
                <a:gd name="connsiteX2" fmla="*/ 3066269 w 3066269"/>
                <a:gd name="connsiteY2" fmla="*/ 246916 h 246916"/>
                <a:gd name="connsiteX3" fmla="*/ 33551 w 3066269"/>
                <a:gd name="connsiteY3" fmla="*/ 246916 h 246916"/>
                <a:gd name="connsiteX4" fmla="*/ 0 w 3066269"/>
                <a:gd name="connsiteY4" fmla="*/ 4462 h 246916"/>
                <a:gd name="connsiteX0" fmla="*/ 0 w 3066269"/>
                <a:gd name="connsiteY0" fmla="*/ 0 h 242454"/>
                <a:gd name="connsiteX1" fmla="*/ 3066269 w 3066269"/>
                <a:gd name="connsiteY1" fmla="*/ 0 h 242454"/>
                <a:gd name="connsiteX2" fmla="*/ 3066269 w 3066269"/>
                <a:gd name="connsiteY2" fmla="*/ 242454 h 242454"/>
                <a:gd name="connsiteX3" fmla="*/ 33551 w 3066269"/>
                <a:gd name="connsiteY3" fmla="*/ 242454 h 242454"/>
                <a:gd name="connsiteX4" fmla="*/ 0 w 3066269"/>
                <a:gd name="connsiteY4" fmla="*/ 0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6269" h="242454">
                  <a:moveTo>
                    <a:pt x="0" y="0"/>
                  </a:moveTo>
                  <a:lnTo>
                    <a:pt x="3066269" y="0"/>
                  </a:lnTo>
                  <a:lnTo>
                    <a:pt x="3066269" y="242454"/>
                  </a:lnTo>
                  <a:lnTo>
                    <a:pt x="33551" y="242454"/>
                  </a:lnTo>
                  <a:cubicBezTo>
                    <a:pt x="35333" y="161636"/>
                    <a:pt x="59642" y="1054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6C561C-A77D-DF42-94EC-45DEE069EB3F}"/>
                </a:ext>
              </a:extLst>
            </p:cNvPr>
            <p:cNvGrpSpPr/>
            <p:nvPr/>
          </p:nvGrpSpPr>
          <p:grpSpPr>
            <a:xfrm>
              <a:off x="1442937" y="2968397"/>
              <a:ext cx="2498540" cy="2444017"/>
              <a:chOff x="1187741" y="2730732"/>
              <a:chExt cx="2577515" cy="2590145"/>
            </a:xfrm>
            <a:solidFill>
              <a:schemeClr val="bg1"/>
            </a:solidFill>
          </p:grpSpPr>
          <p:sp>
            <p:nvSpPr>
              <p:cNvPr id="21" name="Rectangle: Single Corner Snipped 2">
                <a:extLst>
                  <a:ext uri="{FF2B5EF4-FFF2-40B4-BE49-F238E27FC236}">
                    <a16:creationId xmlns:a16="http://schemas.microsoft.com/office/drawing/2014/main" id="{A074157B-B639-CA01-541C-78030ECBD024}"/>
                  </a:ext>
                </a:extLst>
              </p:cNvPr>
              <p:cNvSpPr/>
              <p:nvPr/>
            </p:nvSpPr>
            <p:spPr>
              <a:xfrm rot="16200000">
                <a:off x="43400" y="3875073"/>
                <a:ext cx="2590145" cy="301464"/>
              </a:xfrm>
              <a:custGeom>
                <a:avLst/>
                <a:gdLst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3080552 w 3080552"/>
                  <a:gd name="connsiteY2" fmla="*/ 65104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2982898 w 3080552"/>
                  <a:gd name="connsiteY2" fmla="*/ 251536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2058"/>
                  <a:gd name="connsiteY0" fmla="*/ 0 h 390618"/>
                  <a:gd name="connsiteX1" fmla="*/ 3015448 w 3082058"/>
                  <a:gd name="connsiteY1" fmla="*/ 0 h 390618"/>
                  <a:gd name="connsiteX2" fmla="*/ 3082058 w 3082058"/>
                  <a:gd name="connsiteY2" fmla="*/ 251536 h 390618"/>
                  <a:gd name="connsiteX3" fmla="*/ 3080552 w 3082058"/>
                  <a:gd name="connsiteY3" fmla="*/ 390618 h 390618"/>
                  <a:gd name="connsiteX4" fmla="*/ 0 w 3082058"/>
                  <a:gd name="connsiteY4" fmla="*/ 390618 h 390618"/>
                  <a:gd name="connsiteX5" fmla="*/ 0 w 3082058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2058 w 3104593"/>
                  <a:gd name="connsiteY2" fmla="*/ 251536 h 390618"/>
                  <a:gd name="connsiteX3" fmla="*/ 3080552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2058 w 3104593"/>
                  <a:gd name="connsiteY2" fmla="*/ 251536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104363 w 3104593"/>
                  <a:gd name="connsiteY2" fmla="*/ 205821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834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834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834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9315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463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463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8128"/>
                  <a:gd name="connsiteY0" fmla="*/ 0 h 390618"/>
                  <a:gd name="connsiteX1" fmla="*/ 3104593 w 3108128"/>
                  <a:gd name="connsiteY1" fmla="*/ 0 h 390618"/>
                  <a:gd name="connsiteX2" fmla="*/ 3089448 w 3108128"/>
                  <a:gd name="connsiteY2" fmla="*/ 185544 h 390618"/>
                  <a:gd name="connsiteX3" fmla="*/ 3102857 w 3108128"/>
                  <a:gd name="connsiteY3" fmla="*/ 390618 h 390618"/>
                  <a:gd name="connsiteX4" fmla="*/ 0 w 3108128"/>
                  <a:gd name="connsiteY4" fmla="*/ 390618 h 390618"/>
                  <a:gd name="connsiteX5" fmla="*/ 0 w 3108128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944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944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2857"/>
                  <a:gd name="connsiteY0" fmla="*/ 0 h 390618"/>
                  <a:gd name="connsiteX1" fmla="*/ 3097187 w 3102857"/>
                  <a:gd name="connsiteY1" fmla="*/ 0 h 390618"/>
                  <a:gd name="connsiteX2" fmla="*/ 3089448 w 3102857"/>
                  <a:gd name="connsiteY2" fmla="*/ 185544 h 390618"/>
                  <a:gd name="connsiteX3" fmla="*/ 3102857 w 3102857"/>
                  <a:gd name="connsiteY3" fmla="*/ 390618 h 390618"/>
                  <a:gd name="connsiteX4" fmla="*/ 0 w 3102857"/>
                  <a:gd name="connsiteY4" fmla="*/ 390618 h 390618"/>
                  <a:gd name="connsiteX5" fmla="*/ 0 w 3102857"/>
                  <a:gd name="connsiteY5" fmla="*/ 0 h 390618"/>
                  <a:gd name="connsiteX0" fmla="*/ 0 w 3099152"/>
                  <a:gd name="connsiteY0" fmla="*/ 0 h 395676"/>
                  <a:gd name="connsiteX1" fmla="*/ 3097187 w 3099152"/>
                  <a:gd name="connsiteY1" fmla="*/ 0 h 395676"/>
                  <a:gd name="connsiteX2" fmla="*/ 3089448 w 3099152"/>
                  <a:gd name="connsiteY2" fmla="*/ 185544 h 395676"/>
                  <a:gd name="connsiteX3" fmla="*/ 3099152 w 3099152"/>
                  <a:gd name="connsiteY3" fmla="*/ 395676 h 395676"/>
                  <a:gd name="connsiteX4" fmla="*/ 0 w 3099152"/>
                  <a:gd name="connsiteY4" fmla="*/ 390618 h 395676"/>
                  <a:gd name="connsiteX5" fmla="*/ 0 w 3099152"/>
                  <a:gd name="connsiteY5" fmla="*/ 0 h 39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9152" h="395676">
                    <a:moveTo>
                      <a:pt x="0" y="0"/>
                    </a:moveTo>
                    <a:lnTo>
                      <a:pt x="3097187" y="0"/>
                    </a:lnTo>
                    <a:cubicBezTo>
                      <a:pt x="3097110" y="68607"/>
                      <a:pt x="3089524" y="101761"/>
                      <a:pt x="3089448" y="185544"/>
                    </a:cubicBezTo>
                    <a:cubicBezTo>
                      <a:pt x="3090215" y="260647"/>
                      <a:pt x="3090980" y="330691"/>
                      <a:pt x="3099152" y="395676"/>
                    </a:cubicBezTo>
                    <a:lnTo>
                      <a:pt x="0" y="3906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Single Corner Snipped 2">
                <a:extLst>
                  <a:ext uri="{FF2B5EF4-FFF2-40B4-BE49-F238E27FC236}">
                    <a16:creationId xmlns:a16="http://schemas.microsoft.com/office/drawing/2014/main" id="{4671EE1B-E67A-0AC5-794C-5340B49E2405}"/>
                  </a:ext>
                </a:extLst>
              </p:cNvPr>
              <p:cNvSpPr/>
              <p:nvPr/>
            </p:nvSpPr>
            <p:spPr>
              <a:xfrm rot="10800000">
                <a:off x="1265897" y="5023849"/>
                <a:ext cx="2499359" cy="297028"/>
              </a:xfrm>
              <a:custGeom>
                <a:avLst/>
                <a:gdLst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3080552 w 3080552"/>
                  <a:gd name="connsiteY2" fmla="*/ 65104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2982898 w 3080552"/>
                  <a:gd name="connsiteY2" fmla="*/ 251536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2058"/>
                  <a:gd name="connsiteY0" fmla="*/ 0 h 390618"/>
                  <a:gd name="connsiteX1" fmla="*/ 3015448 w 3082058"/>
                  <a:gd name="connsiteY1" fmla="*/ 0 h 390618"/>
                  <a:gd name="connsiteX2" fmla="*/ 3082058 w 3082058"/>
                  <a:gd name="connsiteY2" fmla="*/ 251536 h 390618"/>
                  <a:gd name="connsiteX3" fmla="*/ 3080552 w 3082058"/>
                  <a:gd name="connsiteY3" fmla="*/ 390618 h 390618"/>
                  <a:gd name="connsiteX4" fmla="*/ 0 w 3082058"/>
                  <a:gd name="connsiteY4" fmla="*/ 390618 h 390618"/>
                  <a:gd name="connsiteX5" fmla="*/ 0 w 3082058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2058 w 3104593"/>
                  <a:gd name="connsiteY2" fmla="*/ 251536 h 390618"/>
                  <a:gd name="connsiteX3" fmla="*/ 3080552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100944 w 3104593"/>
                  <a:gd name="connsiteY2" fmla="*/ 178349 h 390618"/>
                  <a:gd name="connsiteX3" fmla="*/ 3080552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593" h="390618">
                    <a:moveTo>
                      <a:pt x="0" y="0"/>
                    </a:moveTo>
                    <a:lnTo>
                      <a:pt x="3104593" y="0"/>
                    </a:lnTo>
                    <a:cubicBezTo>
                      <a:pt x="3103377" y="59450"/>
                      <a:pt x="3102160" y="118899"/>
                      <a:pt x="3100944" y="178349"/>
                    </a:cubicBezTo>
                    <a:lnTo>
                      <a:pt x="3080552" y="390618"/>
                    </a:lnTo>
                    <a:lnTo>
                      <a:pt x="0" y="3906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CD120628-CE63-2B9F-2DC8-7021A2536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0" y="978955"/>
              <a:ext cx="1893782" cy="1821638"/>
            </a:xfrm>
            <a:prstGeom prst="rect">
              <a:avLst/>
            </a:prstGeom>
          </p:spPr>
        </p:pic>
      </p:grpSp>
      <p:sp>
        <p:nvSpPr>
          <p:cNvPr id="2" name="Title 1" descr="Presentation Title holder.">
            <a:extLst>
              <a:ext uri="{FF2B5EF4-FFF2-40B4-BE49-F238E27FC236}">
                <a16:creationId xmlns:a16="http://schemas.microsoft.com/office/drawing/2014/main" id="{CD208817-DDED-48FA-B850-A76FD104B7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3130" y="2708527"/>
            <a:ext cx="9002856" cy="21470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br>
              <a:rPr lang="en-US" sz="5400" b="1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5400" b="1">
                <a:solidFill>
                  <a:schemeClr val="bg1"/>
                </a:solidFill>
                <a:latin typeface="Calibri"/>
                <a:cs typeface="Calibri"/>
              </a:rPr>
              <a:t>Using the </a:t>
            </a:r>
            <a:br>
              <a:rPr lang="en-US" sz="5400" b="1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5400" b="1">
                <a:solidFill>
                  <a:schemeClr val="bg1"/>
                </a:solidFill>
                <a:latin typeface="Calibri"/>
                <a:cs typeface="Calibri"/>
              </a:rPr>
              <a:t>Skills Development Fund to</a:t>
            </a:r>
            <a:br>
              <a:rPr lang="en-US" sz="5400" b="1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5400" b="1">
                <a:solidFill>
                  <a:schemeClr val="bg1"/>
                </a:solidFill>
                <a:latin typeface="Calibri"/>
                <a:cs typeface="Calibri"/>
              </a:rPr>
              <a:t>Invest in Your Business </a:t>
            </a:r>
            <a:br>
              <a:rPr lang="en-US" sz="5400" b="1">
                <a:latin typeface="Calibri"/>
              </a:rPr>
            </a:br>
            <a:br>
              <a:rPr lang="en-US" sz="5400" b="1">
                <a:latin typeface="Calibri"/>
              </a:rPr>
            </a:br>
            <a:endParaRPr lang="en-US" sz="5400" b="1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46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1923F4-2A3F-1E6C-C295-7FD755A0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22" y="2334828"/>
            <a:ext cx="9141156" cy="44275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F35E2A-58D4-AFD8-6492-F93369359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1249402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76F4300-9A3F-6085-23FA-064B3F1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9" y="120156"/>
            <a:ext cx="4387308" cy="12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B57F62-A1C7-EF86-9A7B-B885411AB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1547537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srgbClr val="002060"/>
                </a:solidFill>
                <a:cs typeface="Arial"/>
              </a:rPr>
              <a:t>Benefits of Building a Partnership with Local Workforce Boards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68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FC9B51-AC80-DF29-D8B8-06F158757096}"/>
              </a:ext>
            </a:extLst>
          </p:cNvPr>
          <p:cNvSpPr/>
          <p:nvPr/>
        </p:nvSpPr>
        <p:spPr>
          <a:xfrm>
            <a:off x="0" y="0"/>
            <a:ext cx="12191999" cy="2020119"/>
          </a:xfrm>
          <a:prstGeom prst="rect">
            <a:avLst/>
          </a:prstGeom>
          <a:solidFill>
            <a:schemeClr val="bg1"/>
          </a:solidFill>
          <a:ln>
            <a:solidFill>
              <a:srgbClr val="7EC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1DD21-8F33-740D-B25E-07B739705709}"/>
              </a:ext>
            </a:extLst>
          </p:cNvPr>
          <p:cNvSpPr txBox="1"/>
          <p:nvPr/>
        </p:nvSpPr>
        <p:spPr>
          <a:xfrm>
            <a:off x="-1" y="131154"/>
            <a:ext cx="12191999" cy="1754326"/>
          </a:xfrm>
          <a:prstGeom prst="rect">
            <a:avLst/>
          </a:prstGeom>
          <a:solidFill>
            <a:srgbClr val="10385B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en-US" sz="3600" b="1" i="0" u="none" strike="noStrike">
                <a:solidFill>
                  <a:schemeClr val="bg1"/>
                </a:solidFill>
                <a:effectLst/>
              </a:rPr>
              <a:t>Employer Engagement &amp; Community Outreach Department</a:t>
            </a:r>
            <a:r>
              <a:rPr lang="en-US" sz="3600" b="1" i="0">
                <a:solidFill>
                  <a:schemeClr val="bg1"/>
                </a:solidFill>
                <a:effectLst/>
              </a:rPr>
              <a:t>​</a:t>
            </a:r>
            <a:endParaRPr lang="en-US" sz="3600" b="1" i="0">
              <a:solidFill>
                <a:schemeClr val="bg1"/>
              </a:solidFill>
              <a:effectLst/>
              <a:cs typeface="Calibri"/>
            </a:endParaRPr>
          </a:p>
          <a:p>
            <a:pPr algn="ctr" rtl="0" fontAlgn="base"/>
            <a:r>
              <a:rPr lang="en-US" sz="3600" b="1" i="0" u="none" strike="noStrike">
                <a:solidFill>
                  <a:schemeClr val="bg1"/>
                </a:solidFill>
                <a:effectLst/>
              </a:rPr>
              <a:t>Outreach &amp; Employer Initiatives Division</a:t>
            </a:r>
            <a:r>
              <a:rPr lang="en-US" sz="3600" b="1" i="0">
                <a:solidFill>
                  <a:schemeClr val="bg1"/>
                </a:solidFill>
                <a:effectLst/>
              </a:rPr>
              <a:t>​</a:t>
            </a:r>
            <a:endParaRPr lang="en-US" sz="3600" b="1" i="0">
              <a:solidFill>
                <a:schemeClr val="bg1"/>
              </a:solidFill>
              <a:effectLst/>
              <a:cs typeface="Calibri"/>
            </a:endParaRPr>
          </a:p>
          <a:p>
            <a:pPr algn="ctr" rtl="0" fontAlgn="base"/>
            <a:r>
              <a:rPr lang="en-US" sz="3600" b="1" i="0" u="none" strike="noStrike">
                <a:solidFill>
                  <a:schemeClr val="bg1"/>
                </a:solidFill>
                <a:effectLst/>
              </a:rPr>
              <a:t>Texas Workforce Commission</a:t>
            </a:r>
            <a:r>
              <a:rPr lang="en-US" sz="3600" b="1" i="0">
                <a:solidFill>
                  <a:schemeClr val="bg1"/>
                </a:solidFill>
                <a:effectLst/>
              </a:rPr>
              <a:t>​</a:t>
            </a:r>
            <a:endParaRPr lang="en-US" sz="3600" b="1" i="0">
              <a:solidFill>
                <a:schemeClr val="bg1"/>
              </a:solidFill>
              <a:effectLst/>
              <a:cs typeface="Calibri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67BF943-F331-DD4F-DD25-967DC32B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253" y="5444491"/>
            <a:ext cx="1404729" cy="14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6976F47A-E5F0-473B-532C-16D55CAF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23" y="2297117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6C2D5116-67C8-A95F-0817-49289AEF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65" y="2296253"/>
            <a:ext cx="29051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ABA7BE-6006-0057-A999-8C5CE0377742}"/>
              </a:ext>
            </a:extLst>
          </p:cNvPr>
          <p:cNvSpPr txBox="1"/>
          <p:nvPr/>
        </p:nvSpPr>
        <p:spPr>
          <a:xfrm>
            <a:off x="412653" y="4984813"/>
            <a:ext cx="526773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b="1" i="0" u="none" strike="noStrike">
                <a:solidFill>
                  <a:srgbClr val="000000"/>
                </a:solidFill>
                <a:effectLst/>
              </a:rPr>
              <a:t>Texas Workforce Commission 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  <a:endParaRPr lang="en-US" b="1" i="0">
              <a:solidFill>
                <a:srgbClr val="000000"/>
              </a:solidFill>
              <a:effectLst/>
              <a:cs typeface="Calibri"/>
            </a:endParaRPr>
          </a:p>
          <a:p>
            <a:pPr algn="ctr" rtl="0" fontAlgn="base"/>
            <a:r>
              <a:rPr lang="en-US" b="1" i="0" u="none" strike="noStrike">
                <a:solidFill>
                  <a:srgbClr val="000000"/>
                </a:solidFill>
                <a:effectLst/>
              </a:rPr>
              <a:t>Outreach and Employer Initiatives</a:t>
            </a:r>
            <a:endParaRPr lang="en-US" b="1" i="0">
              <a:solidFill>
                <a:srgbClr val="000000"/>
              </a:solidFill>
              <a:effectLst/>
              <a:cs typeface="Calibri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6EAD8-EAA0-5EBB-24C4-BEA1D50B858D}"/>
              </a:ext>
            </a:extLst>
          </p:cNvPr>
          <p:cNvSpPr txBox="1"/>
          <p:nvPr/>
        </p:nvSpPr>
        <p:spPr>
          <a:xfrm>
            <a:off x="7079282" y="5212780"/>
            <a:ext cx="368741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i="0" u="none" strike="noStrike">
                <a:solidFill>
                  <a:srgbClr val="000000"/>
                </a:solidFill>
                <a:effectLst/>
              </a:rPr>
              <a:t>Skills Development Fund 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  <a:endParaRPr lang="en-US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979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653" y="793286"/>
            <a:ext cx="4749838" cy="940181"/>
          </a:xfrm>
        </p:spPr>
        <p:txBody>
          <a:bodyPr/>
          <a:lstStyle/>
          <a:p>
            <a:r>
              <a:rPr lang="en-US"/>
              <a:t>Kristie Caviness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019" y="1773521"/>
            <a:ext cx="4075252" cy="7644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>
                <a:latin typeface="+mj-lt"/>
              </a:rPr>
              <a:t>Manager </a:t>
            </a:r>
          </a:p>
          <a:p>
            <a:pPr>
              <a:spcBef>
                <a:spcPts val="0"/>
              </a:spcBef>
            </a:pPr>
            <a:r>
              <a:rPr lang="en-US" sz="2000">
                <a:latin typeface="+mj-lt"/>
              </a:rPr>
              <a:t>Employer Engagement and Community Outreach </a:t>
            </a:r>
          </a:p>
          <a:p>
            <a:pPr>
              <a:spcBef>
                <a:spcPts val="0"/>
              </a:spcBef>
            </a:pPr>
            <a:r>
              <a:rPr lang="en-US" sz="2000" err="1">
                <a:latin typeface="+mj-lt"/>
              </a:rPr>
              <a:t>kristie.caviness@twc.texas.gov</a:t>
            </a:r>
            <a:endParaRPr lang="en-US" sz="200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F330DFA-D1F0-46F3-AA89-2E9B2E5A92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558" y="3518596"/>
            <a:ext cx="4982883" cy="3320358"/>
          </a:xfrm>
          <a:solidFill>
            <a:schemeClr val="bg2"/>
          </a:solidFill>
          <a:ln w="215900">
            <a:solidFill>
              <a:schemeClr val="bg2">
                <a:alpha val="50000"/>
              </a:schemeClr>
            </a:solidFill>
          </a:ln>
        </p:spPr>
      </p:pic>
      <p:pic>
        <p:nvPicPr>
          <p:cNvPr id="6" name="Picture 3" descr="TWC Seal white 2017 (1)-01.png">
            <a:extLst>
              <a:ext uri="{FF2B5EF4-FFF2-40B4-BE49-F238E27FC236}">
                <a16:creationId xmlns:a16="http://schemas.microsoft.com/office/drawing/2014/main" id="{4BD99ADE-9AD0-4494-98F8-D1D998A23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57" y="160480"/>
            <a:ext cx="1614668" cy="15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03D41F-9FB3-1BB6-B775-CE1953472AC1}"/>
              </a:ext>
            </a:extLst>
          </p:cNvPr>
          <p:cNvSpPr txBox="1"/>
          <p:nvPr/>
        </p:nvSpPr>
        <p:spPr>
          <a:xfrm>
            <a:off x="312244" y="3006921"/>
            <a:ext cx="11568601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2400" b="1">
                <a:solidFill>
                  <a:srgbClr val="0D1D51"/>
                </a:solidFill>
              </a:rPr>
              <a:t>Purpose: </a:t>
            </a:r>
            <a:endParaRPr lang="en-US" sz="2000"/>
          </a:p>
          <a:p>
            <a:pPr marL="342900" indent="-342900">
              <a:buFont typeface="Calibri"/>
              <a:buChar char="-"/>
            </a:pPr>
            <a:r>
              <a:rPr lang="en-US" sz="2400">
                <a:solidFill>
                  <a:srgbClr val="0D1D51"/>
                </a:solidFill>
                <a:cs typeface="Calibri" panose="020F0502020204030204"/>
              </a:rPr>
              <a:t>The purpose of the </a:t>
            </a:r>
            <a:r>
              <a:rPr lang="en-US" sz="2400" b="1">
                <a:solidFill>
                  <a:srgbClr val="0D1D51"/>
                </a:solidFill>
                <a:cs typeface="Calibri" panose="020F0502020204030204"/>
              </a:rPr>
              <a:t>Skills Development Fund</a:t>
            </a:r>
            <a:r>
              <a:rPr lang="en-US" sz="2400">
                <a:solidFill>
                  <a:srgbClr val="0D1D51"/>
                </a:solidFill>
                <a:cs typeface="Calibri" panose="020F0502020204030204"/>
              </a:rPr>
              <a:t> is to assist businesses by financing the design and implementation of customized job-training projects.</a:t>
            </a:r>
          </a:p>
          <a:p>
            <a:pPr fontAlgn="base"/>
            <a:endParaRPr lang="en-US" sz="2400" b="1">
              <a:solidFill>
                <a:srgbClr val="0D1D51"/>
              </a:solidFill>
            </a:endParaRPr>
          </a:p>
          <a:p>
            <a:pPr fontAlgn="base"/>
            <a:r>
              <a:rPr lang="en-US" sz="2400" b="1">
                <a:solidFill>
                  <a:srgbClr val="0D1D51"/>
                </a:solidFill>
              </a:rPr>
              <a:t>Goal:</a:t>
            </a:r>
            <a:endParaRPr lang="en-US" sz="2400" b="1">
              <a:solidFill>
                <a:srgbClr val="0D1D51"/>
              </a:solidFill>
              <a:cs typeface="Calibri" panose="020F0502020204030204"/>
            </a:endParaRPr>
          </a:p>
          <a:p>
            <a:pPr marL="457200" indent="-457200">
              <a:buFont typeface="Calibri"/>
              <a:buChar char="-"/>
            </a:pPr>
            <a:r>
              <a:rPr lang="en-US" sz="2400">
                <a:solidFill>
                  <a:srgbClr val="0D1D51"/>
                </a:solidFill>
                <a:cs typeface="Calibri" panose="020F0502020204030204"/>
              </a:rPr>
              <a:t>The goal of the </a:t>
            </a:r>
            <a:r>
              <a:rPr lang="en-US" sz="2400" b="1">
                <a:solidFill>
                  <a:srgbClr val="0D1D51"/>
                </a:solidFill>
                <a:cs typeface="Calibri" panose="020F0502020204030204"/>
              </a:rPr>
              <a:t>Skills Development Fund</a:t>
            </a:r>
            <a:r>
              <a:rPr lang="en-US" sz="2400">
                <a:solidFill>
                  <a:srgbClr val="0D1D51"/>
                </a:solidFill>
                <a:cs typeface="Calibri" panose="020F0502020204030204"/>
              </a:rPr>
              <a:t> is to increase the skills level and wages of the Texas workforce.</a:t>
            </a:r>
            <a:endParaRPr lang="en-US" sz="2400" b="1">
              <a:solidFill>
                <a:srgbClr val="0D1D51"/>
              </a:solidFill>
              <a:cs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D71CC1-54FA-B125-CE4A-65E02DAD6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1249402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13E99D7-636F-AF14-1B20-AEAB88C3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38" y="128174"/>
            <a:ext cx="4387308" cy="12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863DA-7044-BE49-7967-9C8511B18C21}"/>
              </a:ext>
            </a:extLst>
          </p:cNvPr>
          <p:cNvSpPr txBox="1"/>
          <p:nvPr/>
        </p:nvSpPr>
        <p:spPr>
          <a:xfrm>
            <a:off x="541189" y="1716579"/>
            <a:ext cx="111054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rgbClr val="0D1D51"/>
                </a:solidFill>
              </a:rPr>
              <a:t>Customized Training for Texas Employers</a:t>
            </a:r>
            <a:endParaRPr lang="en-US" sz="4400" b="1">
              <a:solidFill>
                <a:srgbClr val="0D1D5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948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DE16BC-066D-4E48-8607-D504621557C0}"/>
              </a:ext>
            </a:extLst>
          </p:cNvPr>
          <p:cNvSpPr txBox="1"/>
          <p:nvPr/>
        </p:nvSpPr>
        <p:spPr>
          <a:xfrm>
            <a:off x="568712" y="1617667"/>
            <a:ext cx="1104366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+mj-lt"/>
              </a:rPr>
              <a:t>Single-business project can be up to $500,000​</a:t>
            </a:r>
          </a:p>
          <a:p>
            <a:pPr>
              <a:buClr>
                <a:srgbClr val="FFFFFF"/>
              </a:buClr>
            </a:pPr>
            <a:endParaRPr lang="en-US" sz="2400">
              <a:solidFill>
                <a:schemeClr val="bg1"/>
              </a:solidFill>
              <a:latin typeface="+mj-lt"/>
              <a:cs typeface="Calibri Light" panose="020F0302020204030204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+mj-lt"/>
              </a:rPr>
              <a:t>Cost per trainee target of $2,000​</a:t>
            </a: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>
              <a:buClr>
                <a:srgbClr val="FFFFFF"/>
              </a:buClr>
            </a:pP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+mj-lt"/>
              </a:rPr>
              <a:t>Customize training to fit business’s needs​</a:t>
            </a: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>
              <a:buClr>
                <a:srgbClr val="FFFFFF"/>
              </a:buClr>
            </a:pP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+mj-lt"/>
              </a:rPr>
              <a:t>Training for full-time employees​</a:t>
            </a: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>
              <a:buClr>
                <a:srgbClr val="FFFFFF"/>
              </a:buClr>
            </a:pP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+mj-lt"/>
              </a:rPr>
              <a:t>12-month grant term​​</a:t>
            </a: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>
              <a:buClr>
                <a:srgbClr val="FFFFFF"/>
              </a:buClr>
            </a:pPr>
            <a:endParaRPr lang="en-US" sz="2400">
              <a:solidFill>
                <a:schemeClr val="bg1"/>
              </a:solidFill>
              <a:latin typeface="+mj-lt"/>
              <a:cs typeface="Calibri Light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+mj-lt"/>
              </a:rPr>
              <a:t>Equipment costs for training purposes may be allowed for multiple business projects </a:t>
            </a:r>
            <a:r>
              <a:rPr lang="en-US" sz="2000" i="1">
                <a:solidFill>
                  <a:schemeClr val="bg1"/>
                </a:solidFill>
                <a:latin typeface="+mj-lt"/>
              </a:rPr>
              <a:t>​</a:t>
            </a:r>
            <a:endParaRPr lang="en-US" sz="2000" i="1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A72D2-EBEC-4F45-8BC8-1D4720D7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12" y="496687"/>
            <a:ext cx="10515600" cy="513184"/>
          </a:xfrm>
        </p:spPr>
        <p:txBody>
          <a:bodyPr lIns="91440" tIns="45720" rIns="91440" bIns="45720" anchor="t"/>
          <a:lstStyle/>
          <a:p>
            <a:pPr algn="ctr"/>
            <a:r>
              <a:rPr lang="en-US" sz="4400" b="1">
                <a:latin typeface="+mn-lt"/>
              </a:rPr>
              <a:t>SDF Grant Details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E911D-7A4C-4C4A-4AD2-56A618CA3D2F}"/>
              </a:ext>
            </a:extLst>
          </p:cNvPr>
          <p:cNvSpPr/>
          <p:nvPr/>
        </p:nvSpPr>
        <p:spPr>
          <a:xfrm>
            <a:off x="0" y="0"/>
            <a:ext cx="5789968" cy="6858000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 descr="The Texas Workforce Commission (TWC) is the state licensing agency authorized to administer B E T by the Federal Randolph Sheppard Act and Chapter 355 of the Texas Labor Code. B E T licenses blind persons to operate cafeteria or vending facilities on state, federal and other properties &#10;">
            <a:extLst>
              <a:ext uri="{FF2B5EF4-FFF2-40B4-BE49-F238E27FC236}">
                <a16:creationId xmlns:a16="http://schemas.microsoft.com/office/drawing/2014/main" id="{0B984C6D-6A7B-4BB2-B251-103A4A864A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9969" y="1320553"/>
            <a:ext cx="6402031" cy="36935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bg1"/>
                </a:solidFill>
                <a:latin typeface="+mn-lt"/>
                <a:ea typeface="+mn-lt"/>
                <a:cs typeface="+mn-lt"/>
              </a:rPr>
              <a:t>The college</a:t>
            </a: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 or </a:t>
            </a:r>
            <a:r>
              <a:rPr lang="en-US" sz="1800" b="1">
                <a:solidFill>
                  <a:schemeClr val="bg1"/>
                </a:solidFill>
                <a:latin typeface="+mn-lt"/>
                <a:ea typeface="+mn-lt"/>
                <a:cs typeface="+mn-lt"/>
              </a:rPr>
              <a:t>workforce development board </a:t>
            </a: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is the grant applicant, recipient, and manager</a:t>
            </a: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Calibri"/>
              </a:rPr>
              <a:t> that </a:t>
            </a: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works with the business partner to develop a comprehensive, customized training program (Has contract deliverables with TWC) </a:t>
            </a:r>
            <a:br>
              <a:rPr lang="en-US" sz="1800">
                <a:solidFill>
                  <a:schemeClr val="bg1"/>
                </a:solidFill>
                <a:latin typeface="+mn-lt"/>
                <a:cs typeface="Calibri"/>
              </a:rPr>
            </a:br>
            <a:br>
              <a:rPr lang="en-US" sz="1800">
                <a:solidFill>
                  <a:schemeClr val="bg1"/>
                </a:solidFill>
                <a:latin typeface="+mn-lt"/>
                <a:cs typeface="Calibri"/>
              </a:rPr>
            </a:br>
            <a:endParaRPr lang="en-US" sz="1800">
              <a:solidFill>
                <a:schemeClr val="bg1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856D5-31B1-AAA5-1FE5-43F4284566EE}"/>
              </a:ext>
            </a:extLst>
          </p:cNvPr>
          <p:cNvSpPr/>
          <p:nvPr/>
        </p:nvSpPr>
        <p:spPr>
          <a:xfrm>
            <a:off x="-3070" y="67107"/>
            <a:ext cx="12195070" cy="1080591"/>
          </a:xfrm>
          <a:prstGeom prst="rect">
            <a:avLst/>
          </a:prstGeom>
          <a:solidFill>
            <a:srgbClr val="7EC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>
              <a:defRPr/>
            </a:pPr>
            <a:r>
              <a:rPr lang="en-US" sz="4400" b="1">
                <a:solidFill>
                  <a:srgbClr val="10385B"/>
                </a:solidFill>
              </a:rPr>
              <a:t>Collaborative Partnerships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10385B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EA578-3697-CB79-1150-0F33B3F02098}"/>
              </a:ext>
            </a:extLst>
          </p:cNvPr>
          <p:cNvSpPr txBox="1"/>
          <p:nvPr/>
        </p:nvSpPr>
        <p:spPr>
          <a:xfrm>
            <a:off x="5789966" y="2645915"/>
            <a:ext cx="6332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bg1"/>
                </a:solidFill>
                <a:latin typeface="+mn-lt"/>
                <a:ea typeface="+mn-lt"/>
                <a:cs typeface="+mn-lt"/>
              </a:rPr>
              <a:t>The business partner </a:t>
            </a: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stays actively engaged with the college throughout the project</a:t>
            </a:r>
            <a:endParaRPr lang="en-US">
              <a:solidFill>
                <a:schemeClr val="bg1"/>
              </a:solidFill>
              <a:ea typeface="+mn-lt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+mn-lt"/>
                <a:ea typeface="+mn-lt"/>
                <a:cs typeface="+mn-lt"/>
              </a:rPr>
              <a:t>Provides the college with necessary information and documentation in a timely fashion.</a:t>
            </a:r>
            <a:endParaRPr lang="en-US">
              <a:solidFill>
                <a:schemeClr val="bg1"/>
              </a:solidFill>
              <a:ea typeface="+mn-lt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+mn-lt"/>
                <a:ea typeface="+mn-lt"/>
                <a:cs typeface="+mn-lt"/>
              </a:rPr>
              <a:t>Signs a Memorandum of Understanding (MOU) with the college. 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+mn-lt"/>
                <a:ea typeface="+mn-lt"/>
                <a:cs typeface="+mn-lt"/>
              </a:rPr>
              <a:t>Fulfills obligations to its employees and the college throughout training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50CA2-632C-AA5E-F223-5A4E77AFEF6D}"/>
              </a:ext>
            </a:extLst>
          </p:cNvPr>
          <p:cNvSpPr txBox="1"/>
          <p:nvPr/>
        </p:nvSpPr>
        <p:spPr>
          <a:xfrm>
            <a:off x="5789966" y="5202027"/>
            <a:ext cx="623433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bg1"/>
                </a:solidFill>
                <a:latin typeface="+mn-lt"/>
                <a:ea typeface="+mn-lt"/>
                <a:cs typeface="+mn-lt"/>
              </a:rPr>
              <a:t>TWC </a:t>
            </a: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provides technical assistance throughout the process</a:t>
            </a:r>
            <a:br>
              <a:rPr lang="en-US" sz="1800">
                <a:cs typeface="Calibri"/>
              </a:rPr>
            </a:b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 - Provides subject-matter expertise while building the project</a:t>
            </a:r>
            <a:endParaRPr lang="en-US">
              <a:solidFill>
                <a:schemeClr val="bg1"/>
              </a:solidFill>
              <a:ea typeface="+mn-lt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+mn-lt"/>
                <a:ea typeface="+mn-lt"/>
                <a:cs typeface="+mn-lt"/>
              </a:rPr>
              <a:t>Provides funding for the project</a:t>
            </a:r>
            <a:endParaRPr lang="en-US">
              <a:solidFill>
                <a:schemeClr val="bg1"/>
              </a:solidFill>
              <a:ea typeface="+mn-lt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+mn-lt"/>
                <a:ea typeface="+mn-lt"/>
                <a:cs typeface="+mn-lt"/>
              </a:rPr>
              <a:t>Ensures the project stays true to applicable laws, rules, and parameters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EBEB2-D05C-A7D5-6DED-BA2C80B43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" y="1956297"/>
            <a:ext cx="5624713" cy="37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0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FA86F1-3625-5304-66DF-D6FEDE9414B8}"/>
              </a:ext>
            </a:extLst>
          </p:cNvPr>
          <p:cNvSpPr/>
          <p:nvPr/>
        </p:nvSpPr>
        <p:spPr>
          <a:xfrm>
            <a:off x="0" y="100987"/>
            <a:ext cx="12191999" cy="908891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E16BC-066D-4E48-8607-D504621557C0}"/>
              </a:ext>
            </a:extLst>
          </p:cNvPr>
          <p:cNvSpPr txBox="1"/>
          <p:nvPr/>
        </p:nvSpPr>
        <p:spPr>
          <a:xfrm>
            <a:off x="532422" y="1203602"/>
            <a:ext cx="10972902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Who do you want to train?</a:t>
            </a:r>
            <a:endParaRPr lang="en-US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Must be full-time, regular employees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Job titles, wages and dates of hire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Job description on company letterhead for each employee may be requested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PII, including SSN (non-negotiable), full name, mailing address, birth date, and other information relevant to training after training is approved </a:t>
            </a: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What training do you want?</a:t>
            </a:r>
            <a:endParaRPr lang="en-US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An application requires a budget, and a budget requires a course list. We can’t do that without the business input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Training is customizable, or the college can create a new course for your needs</a:t>
            </a:r>
          </a:p>
          <a:p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Instructor and delivery method?</a:t>
            </a:r>
            <a:endParaRPr lang="en-US" sz="2000" b="1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Will the college provide the training? Do you have a vendor you want to use? Do you want to train internally? 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The college must provide at least 50% of the training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A72D2-EBEC-4F45-8BC8-1D4720D7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34" y="294711"/>
            <a:ext cx="10515600" cy="513184"/>
          </a:xfrm>
        </p:spPr>
        <p:txBody>
          <a:bodyPr lIns="91440" tIns="45720" rIns="91440" bIns="45720" anchor="t"/>
          <a:lstStyle/>
          <a:p>
            <a:pPr algn="ctr"/>
            <a:r>
              <a:rPr lang="en-US" b="1">
                <a:solidFill>
                  <a:srgbClr val="10385B"/>
                </a:solidFill>
                <a:latin typeface="+mn-lt"/>
              </a:rPr>
              <a:t>Customized Training</a:t>
            </a:r>
            <a:endParaRPr lang="en-US" b="1">
              <a:solidFill>
                <a:srgbClr val="103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1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E911D-7A4C-4C4A-4AD2-56A618CA3D2F}"/>
              </a:ext>
            </a:extLst>
          </p:cNvPr>
          <p:cNvSpPr/>
          <p:nvPr/>
        </p:nvSpPr>
        <p:spPr>
          <a:xfrm>
            <a:off x="0" y="0"/>
            <a:ext cx="5789968" cy="6858000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 descr="The Texas Workforce Commission (TWC) is the state licensing agency authorized to administer B E T by the Federal Randolph Sheppard Act and Chapter 355 of the Texas Labor Code. B E T licenses blind persons to operate cafeteria or vending facilities on state, federal and other properties &#10;">
            <a:extLst>
              <a:ext uri="{FF2B5EF4-FFF2-40B4-BE49-F238E27FC236}">
                <a16:creationId xmlns:a16="http://schemas.microsoft.com/office/drawing/2014/main" id="{0B984C6D-6A7B-4BB2-B251-103A4A864A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841" y="1580686"/>
            <a:ext cx="5796104" cy="15838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Consider how long you can let each employee train and how it will affect your overall productivity</a:t>
            </a:r>
            <a:br>
              <a:rPr lang="en-US" sz="200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endParaRPr lang="en-US" sz="2000">
              <a:solidFill>
                <a:schemeClr val="bg1"/>
              </a:solidFill>
              <a:latin typeface="+mn-lt"/>
              <a:ea typeface="+mn-lt"/>
              <a:cs typeface="+mn-lt"/>
            </a:endParaRPr>
          </a:p>
        </p:txBody>
      </p:sp>
      <p:grpSp>
        <p:nvGrpSpPr>
          <p:cNvPr id="14" name="Group 13" descr="Slide Title holder">
            <a:extLst>
              <a:ext uri="{FF2B5EF4-FFF2-40B4-BE49-F238E27FC236}">
                <a16:creationId xmlns:a16="http://schemas.microsoft.com/office/drawing/2014/main" id="{12AB3FD0-BB76-6DA9-81A2-8B878EB70C23}"/>
              </a:ext>
            </a:extLst>
          </p:cNvPr>
          <p:cNvGrpSpPr/>
          <p:nvPr/>
        </p:nvGrpSpPr>
        <p:grpSpPr>
          <a:xfrm>
            <a:off x="1687684" y="350330"/>
            <a:ext cx="8814314" cy="1323439"/>
            <a:chOff x="6402415" y="1168415"/>
            <a:chExt cx="5564338" cy="1323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FDB915-731E-0821-9308-48612D62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402415" y="1168415"/>
              <a:ext cx="556433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457200">
                <a:defRPr/>
              </a:pPr>
              <a:r>
                <a:rPr lang="en-US" sz="4000" b="1">
                  <a:solidFill>
                    <a:schemeClr val="bg1"/>
                  </a:solidFill>
                  <a:cs typeface="Arial"/>
                </a:rPr>
                <a:t>Obligations &amp; Considerations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4965EA-BE5B-6814-DBB4-7DD1BE12C3F1}"/>
                </a:ext>
              </a:extLst>
            </p:cNvPr>
            <p:cNvSpPr/>
            <p:nvPr/>
          </p:nvSpPr>
          <p:spPr>
            <a:xfrm flipV="1">
              <a:off x="6505206" y="1876301"/>
              <a:ext cx="5239489" cy="67136"/>
            </a:xfrm>
            <a:prstGeom prst="rect">
              <a:avLst/>
            </a:prstGeom>
            <a:solidFill>
              <a:srgbClr val="7ECC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6B92D6-2787-E044-470C-637852A460CA}"/>
              </a:ext>
            </a:extLst>
          </p:cNvPr>
          <p:cNvSpPr txBox="1"/>
          <p:nvPr/>
        </p:nvSpPr>
        <p:spPr>
          <a:xfrm>
            <a:off x="612813" y="1578987"/>
            <a:ext cx="4567409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Calibri"/>
              </a:rPr>
              <a:t>You will be required to pay your employees' wages during training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cs typeface="Calibri"/>
              </a:rPr>
              <a:t>All trainees must be paid at least the 25th percentile prevailing wage based on the workforce board area wages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1">
                <a:solidFill>
                  <a:schemeClr val="bg1"/>
                </a:solidFill>
                <a:latin typeface="+mn-lt"/>
                <a:ea typeface="+mn-lt"/>
                <a:cs typeface="+mn-lt"/>
              </a:rPr>
              <a:t>Reporting requirements</a:t>
            </a:r>
            <a:br>
              <a:rPr lang="en-US" sz="1800" b="1">
                <a:solidFill>
                  <a:schemeClr val="bg1"/>
                </a:solidFill>
                <a:latin typeface="+mn-lt"/>
                <a:ea typeface="+mn-lt"/>
                <a:cs typeface="Calibri"/>
              </a:rPr>
            </a:b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We will need personal identifiable information (PII) for reporting purposes</a:t>
            </a:r>
            <a:r>
              <a:rPr lang="en-US" sz="20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. </a:t>
            </a:r>
            <a:endParaRPr lang="en-US"/>
          </a:p>
          <a:p>
            <a:endParaRPr lang="en-US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Work with the college to build the training plan you need</a:t>
            </a:r>
            <a:br>
              <a:rPr lang="en-US" sz="1800" b="1">
                <a:solidFill>
                  <a:schemeClr val="bg1"/>
                </a:solidFill>
                <a:cs typeface="Calibri"/>
              </a:rPr>
            </a:br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3F7BF-8A47-A0AE-5BA8-CBD1D416D5C3}"/>
              </a:ext>
            </a:extLst>
          </p:cNvPr>
          <p:cNvSpPr txBox="1"/>
          <p:nvPr/>
        </p:nvSpPr>
        <p:spPr>
          <a:xfrm>
            <a:off x="6097743" y="2548799"/>
            <a:ext cx="5137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Stay engaged in the process</a:t>
            </a:r>
            <a:br>
              <a:rPr lang="en-US" sz="1800" b="1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Your buy-in early in the process will help ensure success</a:t>
            </a:r>
            <a:br>
              <a:rPr lang="en-US" sz="180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This may encompass your upper echelons, legal counsel, training staff, HR, supervisors, and trainees.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D77BB-6118-BDDA-F35F-35B0E063D760}"/>
              </a:ext>
            </a:extLst>
          </p:cNvPr>
          <p:cNvSpPr txBox="1"/>
          <p:nvPr/>
        </p:nvSpPr>
        <p:spPr>
          <a:xfrm>
            <a:off x="6100977" y="4375076"/>
            <a:ext cx="5789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Work with your teams to get documentation to the college or workforce development board as quickly as possible</a:t>
            </a:r>
            <a:br>
              <a:rPr lang="en-US" sz="1800" b="1">
                <a:solidFill>
                  <a:schemeClr val="bg1"/>
                </a:solidFill>
                <a:latin typeface="+mn-lt"/>
                <a:cs typeface="Calibri"/>
              </a:rPr>
            </a:br>
            <a:endParaRPr lang="en-US" sz="1800" b="1">
              <a:solidFill>
                <a:schemeClr val="bg1"/>
              </a:solidFill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We will need job descriptions and wage data </a:t>
            </a:r>
            <a:b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n-US" sz="1800">
                <a:solidFill>
                  <a:schemeClr val="bg1"/>
                </a:solidFill>
                <a:latin typeface="+mn-lt"/>
                <a:ea typeface="+mn-lt"/>
                <a:cs typeface="+mn-lt"/>
              </a:rPr>
              <a:t>Share desired training so we can build the budget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D2D905-5C33-95DF-AAFF-E5C21372AC2A}"/>
              </a:ext>
            </a:extLst>
          </p:cNvPr>
          <p:cNvSpPr/>
          <p:nvPr/>
        </p:nvSpPr>
        <p:spPr>
          <a:xfrm>
            <a:off x="6173171" y="0"/>
            <a:ext cx="6018829" cy="6857999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363F-A491-4CEA-9AF6-5242EC699D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9" y="1340272"/>
            <a:ext cx="5239489" cy="17331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+mn-lt"/>
              </a:rPr>
              <a:t>Reporting requirements from the college to TWC depend largely on you</a:t>
            </a:r>
            <a:br>
              <a:rPr lang="en-US" sz="2000" b="1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US" sz="2000">
                <a:solidFill>
                  <a:schemeClr val="bg1"/>
                </a:solidFill>
                <a:latin typeface="+mn-lt"/>
              </a:rPr>
              <a:t>Work with the college or workforce board once you have identified trainees</a:t>
            </a:r>
            <a:br>
              <a:rPr lang="en-US" sz="2000">
                <a:solidFill>
                  <a:schemeClr val="bg1"/>
                </a:solidFill>
                <a:latin typeface="Corbel"/>
              </a:rPr>
            </a:br>
            <a:br>
              <a:rPr lang="en-US" sz="200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br>
              <a:rPr lang="en-US" sz="2000">
                <a:solidFill>
                  <a:schemeClr val="bg1"/>
                </a:solidFill>
                <a:latin typeface="Corbel"/>
                <a:cs typeface="Calibri"/>
              </a:rPr>
            </a:br>
            <a:endParaRPr kumimoji="0" lang="en-US" sz="200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285750" marR="0" lvl="0" indent="-2857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5" name="Group 4" descr="Slide Title holder">
            <a:extLst>
              <a:ext uri="{FF2B5EF4-FFF2-40B4-BE49-F238E27FC236}">
                <a16:creationId xmlns:a16="http://schemas.microsoft.com/office/drawing/2014/main" id="{9E5A4BDE-EC8C-609B-F220-5F3DE3D93790}"/>
              </a:ext>
            </a:extLst>
          </p:cNvPr>
          <p:cNvGrpSpPr/>
          <p:nvPr/>
        </p:nvGrpSpPr>
        <p:grpSpPr>
          <a:xfrm>
            <a:off x="323707" y="130079"/>
            <a:ext cx="5564338" cy="775022"/>
            <a:chOff x="6402416" y="1168415"/>
            <a:chExt cx="5564338" cy="7750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97AF7E-2FA5-414B-820C-56DD06240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402416" y="1168415"/>
              <a:ext cx="5564338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/>
                </a:rPr>
                <a:t>Business Responsibilities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742FAD2-495D-DC86-D6CE-63AF48196A13}"/>
                </a:ext>
              </a:extLst>
            </p:cNvPr>
            <p:cNvSpPr/>
            <p:nvPr/>
          </p:nvSpPr>
          <p:spPr>
            <a:xfrm flipV="1">
              <a:off x="6505206" y="1876301"/>
              <a:ext cx="5239489" cy="67136"/>
            </a:xfrm>
            <a:prstGeom prst="rect">
              <a:avLst/>
            </a:prstGeom>
            <a:solidFill>
              <a:srgbClr val="7ECC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618C65-8668-8F8D-6832-5C9BE1E80A47}"/>
              </a:ext>
            </a:extLst>
          </p:cNvPr>
          <p:cNvSpPr txBox="1"/>
          <p:nvPr/>
        </p:nvSpPr>
        <p:spPr>
          <a:xfrm>
            <a:off x="151329" y="2170134"/>
            <a:ext cx="5789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bg1"/>
                </a:solidFill>
              </a:rPr>
              <a:t>Understand your obligations to the college</a:t>
            </a:r>
            <a:br>
              <a:rPr lang="en-US" sz="1800" b="1">
                <a:solidFill>
                  <a:schemeClr val="bg1"/>
                </a:solidFill>
                <a:cs typeface="Arial"/>
              </a:rPr>
            </a:br>
            <a:r>
              <a:rPr lang="en-US" sz="1800">
                <a:solidFill>
                  <a:schemeClr val="bg1"/>
                </a:solidFill>
              </a:rPr>
              <a:t>This will be addressed in the MOU</a:t>
            </a:r>
            <a:br>
              <a:rPr lang="en-US" sz="1800">
                <a:solidFill>
                  <a:schemeClr val="bg1"/>
                </a:solidFill>
                <a:cs typeface="Arial"/>
              </a:rPr>
            </a:br>
            <a:r>
              <a:rPr lang="en-US" sz="1800">
                <a:solidFill>
                  <a:schemeClr val="bg1"/>
                </a:solidFill>
              </a:rPr>
              <a:t>Don’t over-obligate yourselves</a:t>
            </a:r>
            <a:br>
              <a:rPr lang="en-US" sz="1800">
                <a:solidFill>
                  <a:schemeClr val="bg1"/>
                </a:solidFill>
              </a:rPr>
            </a:br>
            <a:br>
              <a:rPr lang="en-US" sz="1800">
                <a:solidFill>
                  <a:schemeClr val="bg1"/>
                </a:solidFill>
              </a:rPr>
            </a:br>
            <a:br>
              <a:rPr lang="en-US" sz="1800">
                <a:solidFill>
                  <a:schemeClr val="bg1"/>
                </a:solidFill>
                <a:cs typeface="Calibri"/>
              </a:rPr>
            </a:b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22162-1813-D423-2158-862D4D37A5A5}"/>
              </a:ext>
            </a:extLst>
          </p:cNvPr>
          <p:cNvSpPr txBox="1"/>
          <p:nvPr/>
        </p:nvSpPr>
        <p:spPr>
          <a:xfrm>
            <a:off x="151329" y="3185796"/>
            <a:ext cx="58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bg1"/>
                </a:solidFill>
              </a:rPr>
              <a:t>Retention rate of trainees</a:t>
            </a:r>
            <a:br>
              <a:rPr lang="en-US" sz="1800" b="1">
                <a:solidFill>
                  <a:schemeClr val="bg1"/>
                </a:solidFill>
                <a:cs typeface="Arial"/>
              </a:rPr>
            </a:br>
            <a:r>
              <a:rPr lang="en-US" sz="1800">
                <a:solidFill>
                  <a:schemeClr val="bg1"/>
                </a:solidFill>
              </a:rPr>
              <a:t>You must retain 85% for 60 days after the conclusion of training (individually)</a:t>
            </a:r>
            <a:br>
              <a:rPr lang="en-US" sz="1800">
                <a:solidFill>
                  <a:schemeClr val="bg1"/>
                </a:solidFill>
                <a:cs typeface="Arial"/>
              </a:rPr>
            </a:br>
            <a:r>
              <a:rPr lang="en-US" sz="1800">
                <a:solidFill>
                  <a:schemeClr val="bg1"/>
                </a:solidFill>
              </a:rPr>
              <a:t>Take this into account when you consider who you want to train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2CE89-4B77-C8A3-8A4B-3E154385CF4A}"/>
              </a:ext>
            </a:extLst>
          </p:cNvPr>
          <p:cNvSpPr txBox="1"/>
          <p:nvPr/>
        </p:nvSpPr>
        <p:spPr>
          <a:xfrm>
            <a:off x="159569" y="4663123"/>
            <a:ext cx="5789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bg1"/>
                </a:solidFill>
                <a:latin typeface="Corbel"/>
              </a:rPr>
              <a:t>Wage rates and raises</a:t>
            </a:r>
            <a:br>
              <a:rPr lang="en-US" sz="1800" b="1">
                <a:solidFill>
                  <a:schemeClr val="bg1"/>
                </a:solidFill>
                <a:latin typeface="Corbel"/>
                <a:cs typeface="Arial"/>
              </a:rPr>
            </a:br>
            <a:r>
              <a:rPr lang="en-US" sz="1800">
                <a:solidFill>
                  <a:schemeClr val="bg1"/>
                </a:solidFill>
                <a:latin typeface="Corbel"/>
              </a:rPr>
              <a:t>All incumbent (with the company more than </a:t>
            </a:r>
            <a:r>
              <a:rPr lang="en-US">
                <a:solidFill>
                  <a:schemeClr val="bg1"/>
                </a:solidFill>
                <a:latin typeface="Corbel"/>
              </a:rPr>
              <a:t>1 year</a:t>
            </a:r>
            <a:r>
              <a:rPr lang="en-US" sz="1800">
                <a:solidFill>
                  <a:schemeClr val="bg1"/>
                </a:solidFill>
                <a:latin typeface="Corbel"/>
              </a:rPr>
              <a:t>) trainees must receive an average of 1% raise at the end of the training (average, not individual)</a:t>
            </a:r>
            <a:br>
              <a:rPr lang="en-US" sz="1800">
                <a:solidFill>
                  <a:schemeClr val="bg1"/>
                </a:solidFill>
                <a:latin typeface="Corbel"/>
                <a:cs typeface="Arial"/>
              </a:rPr>
            </a:br>
            <a:r>
              <a:rPr lang="en-US" sz="1800">
                <a:solidFill>
                  <a:schemeClr val="bg1"/>
                </a:solidFill>
                <a:latin typeface="Corbel"/>
              </a:rPr>
              <a:t>New and incumbent trainees must meet prevailing wage determined by your workforce board area</a:t>
            </a:r>
            <a:endParaRPr lang="en-US"/>
          </a:p>
          <a:p>
            <a:endParaRPr lang="en-US"/>
          </a:p>
        </p:txBody>
      </p:sp>
      <p:pic>
        <p:nvPicPr>
          <p:cNvPr id="8" name="Picture 7" descr="Two people wearing hard hats&#10;&#10;Description automatically generated with medium confidence">
            <a:extLst>
              <a:ext uri="{FF2B5EF4-FFF2-40B4-BE49-F238E27FC236}">
                <a16:creationId xmlns:a16="http://schemas.microsoft.com/office/drawing/2014/main" id="{E5B22D4E-D232-3E72-DC2C-9EDAE4753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5" y="1932802"/>
            <a:ext cx="5846039" cy="34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9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4A544B-9517-0633-FF46-A7754A443D64}"/>
              </a:ext>
            </a:extLst>
          </p:cNvPr>
          <p:cNvSpPr/>
          <p:nvPr/>
        </p:nvSpPr>
        <p:spPr>
          <a:xfrm>
            <a:off x="-29110" y="259504"/>
            <a:ext cx="12192000" cy="1191802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 descr="&#10;">
            <a:extLst>
              <a:ext uri="{FF2B5EF4-FFF2-40B4-BE49-F238E27FC236}">
                <a16:creationId xmlns:a16="http://schemas.microsoft.com/office/drawing/2014/main" id="{201C6519-4EAD-47AE-8936-113976A4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40" y="3122916"/>
            <a:ext cx="11203519" cy="1757307"/>
          </a:xfrm>
        </p:spPr>
        <p:txBody>
          <a:bodyPr anchor="ctr">
            <a:noAutofit/>
          </a:bodyPr>
          <a:lstStyle/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Employees must be paid during training</a:t>
            </a:r>
            <a:endParaRPr lang="en-US" sz="200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000" i="1">
                <a:solidFill>
                  <a:schemeClr val="bg1"/>
                </a:solidFill>
                <a:ea typeface="+mn-lt"/>
                <a:cs typeface="+mn-lt"/>
              </a:rPr>
              <a:t>    The grant does not cover wages to trainees</a:t>
            </a:r>
          </a:p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Individual training totals are capped at $2,000 </a:t>
            </a:r>
          </a:p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85% trainee retention for 60 days after training. 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Business must be up-to-date on UI insurance to TWC 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Must meet 25</a:t>
            </a:r>
            <a:r>
              <a:rPr lang="en-US" sz="2000" baseline="30000">
                <a:solidFill>
                  <a:schemeClr val="bg1"/>
                </a:solidFill>
                <a:ea typeface="+mn-lt"/>
                <a:cs typeface="+mn-lt"/>
              </a:rPr>
              <a:t>th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percentile prevailing wage for the area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Average 1% wage increase at the end of training for incumbent trainees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Management job titles (11-1xxx, 11-2xxx, and 11-3xxx SOC codes) not allowed to participate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Application must meet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    75% Business/ General Technical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    25% Non-Technical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56483A-FE71-498F-3D8D-81F21628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01" y="192623"/>
            <a:ext cx="11706935" cy="1325563"/>
          </a:xfrm>
        </p:spPr>
        <p:txBody>
          <a:bodyPr/>
          <a:lstStyle/>
          <a:p>
            <a:r>
              <a:rPr lang="en-US" b="1">
                <a:solidFill>
                  <a:srgbClr val="10385B"/>
                </a:solidFill>
                <a:latin typeface="+mn-lt"/>
              </a:rPr>
              <a:t>What to consider during Project Development?</a:t>
            </a:r>
          </a:p>
        </p:txBody>
      </p:sp>
    </p:spTree>
    <p:extLst>
      <p:ext uri="{BB962C8B-B14F-4D97-AF65-F5344CB8AC3E}">
        <p14:creationId xmlns:p14="http://schemas.microsoft.com/office/powerpoint/2010/main" val="364173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26549-73C1-6711-6525-B03A081B6D44}"/>
              </a:ext>
            </a:extLst>
          </p:cNvPr>
          <p:cNvSpPr/>
          <p:nvPr/>
        </p:nvSpPr>
        <p:spPr>
          <a:xfrm>
            <a:off x="2296" y="2295"/>
            <a:ext cx="12191999" cy="6857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87372-9C30-49D2-5E15-75CF6565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50"/>
            <a:ext cx="10515600" cy="76553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9C03CC-D282-505A-74D5-698B52F9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396"/>
            <a:ext cx="10515600" cy="12298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b="1">
                <a:solidFill>
                  <a:schemeClr val="bg1"/>
                </a:solidFill>
                <a:cs typeface="Calibri"/>
              </a:rPr>
              <a:t>Increased Employee Retention</a:t>
            </a:r>
          </a:p>
          <a:p>
            <a:pPr lvl="1"/>
            <a:r>
              <a:rPr lang="en-US">
                <a:solidFill>
                  <a:schemeClr val="bg1"/>
                </a:solidFill>
                <a:cs typeface="Calibri"/>
              </a:rPr>
              <a:t>Since the creation of the Skills Development Fund, nearly 420,000 jobs have been created or upgraded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4AEA78-24DF-0F33-FB54-44C73F0306E1}"/>
              </a:ext>
            </a:extLst>
          </p:cNvPr>
          <p:cNvSpPr/>
          <p:nvPr/>
        </p:nvSpPr>
        <p:spPr>
          <a:xfrm>
            <a:off x="0" y="100987"/>
            <a:ext cx="12191999" cy="908891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>
                <a:solidFill>
                  <a:srgbClr val="10385B"/>
                </a:solidFill>
                <a:cs typeface="Calibri"/>
              </a:rPr>
              <a:t>Benefits of the Skills Development Fund</a:t>
            </a:r>
            <a:endParaRPr lang="en-US" sz="4400" b="1">
              <a:solidFill>
                <a:srgbClr val="10385B"/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6E6F69C-2A2C-48A8-17EF-1176189555E1}"/>
              </a:ext>
            </a:extLst>
          </p:cNvPr>
          <p:cNvSpPr txBox="1">
            <a:spLocks/>
          </p:cNvSpPr>
          <p:nvPr/>
        </p:nvSpPr>
        <p:spPr>
          <a:xfrm>
            <a:off x="843708" y="3162339"/>
            <a:ext cx="10515600" cy="1229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cs typeface="Calibri"/>
              </a:rPr>
              <a:t>Additional Recruiting Opportunities</a:t>
            </a:r>
          </a:p>
          <a:p>
            <a:pPr lvl="1"/>
            <a:r>
              <a:rPr lang="en-US">
                <a:solidFill>
                  <a:schemeClr val="bg1"/>
                </a:solidFill>
                <a:cs typeface="Calibri"/>
              </a:rPr>
              <a:t>SDF provides an opportunity for your employees to grow within the company, thus creating additional employee buy-in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4BFEFC5-6673-CE2C-25D6-B672D2A9D30C}"/>
              </a:ext>
            </a:extLst>
          </p:cNvPr>
          <p:cNvSpPr txBox="1">
            <a:spLocks/>
          </p:cNvSpPr>
          <p:nvPr/>
        </p:nvSpPr>
        <p:spPr>
          <a:xfrm>
            <a:off x="843707" y="4869952"/>
            <a:ext cx="10726756" cy="1229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>
                <a:solidFill>
                  <a:schemeClr val="bg1"/>
                </a:solidFill>
                <a:cs typeface="Calibri"/>
              </a:rPr>
              <a:t>Build a Partnership with Local Workforce Boards </a:t>
            </a:r>
          </a:p>
          <a:p>
            <a:pPr lvl="1"/>
            <a:r>
              <a:rPr lang="en-US" sz="2200">
                <a:solidFill>
                  <a:schemeClr val="bg1"/>
                </a:solidFill>
                <a:cs typeface="Calibri"/>
              </a:rPr>
              <a:t>SDF provides an opportunity for the employer to utilize the services that the local Workforce Board provides such as job fairs, hiring events, employee screenings, etc. </a:t>
            </a:r>
          </a:p>
        </p:txBody>
      </p:sp>
    </p:spTree>
    <p:extLst>
      <p:ext uri="{BB962C8B-B14F-4D97-AF65-F5344CB8AC3E}">
        <p14:creationId xmlns:p14="http://schemas.microsoft.com/office/powerpoint/2010/main" val="34022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385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3cd3ca-ee71-47ff-94da-f503356a82df">
      <Terms xmlns="http://schemas.microsoft.com/office/infopath/2007/PartnerControls"/>
    </lcf76f155ced4ddcb4097134ff3c332f>
    <TaxCatchAll xmlns="4eb1ecbf-8e12-41fa-b577-5f4aa3424baa" xsi:nil="true"/>
    <SharedWithUsers xmlns="4eb1ecbf-8e12-41fa-b577-5f4aa3424baa">
      <UserInfo>
        <DisplayName>Bradley,Collin (Michael)</DisplayName>
        <AccountId>4937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B6E7CBEDB11469D61F647E66046A6" ma:contentTypeVersion="15" ma:contentTypeDescription="Create a new document." ma:contentTypeScope="" ma:versionID="c5a4c5967ad6fdc4ad7ecc38ebc2d2c3">
  <xsd:schema xmlns:xsd="http://www.w3.org/2001/XMLSchema" xmlns:xs="http://www.w3.org/2001/XMLSchema" xmlns:p="http://schemas.microsoft.com/office/2006/metadata/properties" xmlns:ns2="343cd3ca-ee71-47ff-94da-f503356a82df" xmlns:ns3="4eb1ecbf-8e12-41fa-b577-5f4aa3424baa" targetNamespace="http://schemas.microsoft.com/office/2006/metadata/properties" ma:root="true" ma:fieldsID="ecf12b7883a7c64f7cae425b25d3208a" ns2:_="" ns3:_="">
    <xsd:import namespace="343cd3ca-ee71-47ff-94da-f503356a82df"/>
    <xsd:import namespace="4eb1ecbf-8e12-41fa-b577-5f4aa342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cd3ca-ee71-47ff-94da-f503356a8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2870f7a-ebce-4420-99c3-1cd72abed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ecbf-8e12-41fa-b577-5f4aa342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907945c-33f0-41c8-a315-3dafec9c9c84}" ma:internalName="TaxCatchAll" ma:showField="CatchAllData" ma:web="4eb1ecbf-8e12-41fa-b577-5f4aa342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C5FCD-F133-468F-A53A-BCD3EC856D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991FC-AEDC-471A-A432-C24338B63200}">
  <ds:schemaRefs>
    <ds:schemaRef ds:uri="343cd3ca-ee71-47ff-94da-f503356a82df"/>
    <ds:schemaRef ds:uri="4eb1ecbf-8e12-41fa-b577-5f4aa3424b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AF528A-1919-4CFB-B431-B0461324C227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2_Office Theme</vt:lpstr>
      <vt:lpstr>1_Office Theme</vt:lpstr>
      <vt:lpstr> Using the  Skills Development Fund to Invest in Your Business   </vt:lpstr>
      <vt:lpstr>PowerPoint Presentation</vt:lpstr>
      <vt:lpstr>SDF Grant Details</vt:lpstr>
      <vt:lpstr>The college or workforce development board is the grant applicant, recipient, and manager that works with the business partner to develop a comprehensive, customized training program (Has contract deliverables with TWC)   </vt:lpstr>
      <vt:lpstr>Customized Training</vt:lpstr>
      <vt:lpstr>Consider how long you can let each employee train and how it will affect your overall productivity </vt:lpstr>
      <vt:lpstr>Reporting requirements from the college to TWC depend largely on you Work with the college or workforce board once you have identified trainees    </vt:lpstr>
      <vt:lpstr>What to consider during Project Development?</vt:lpstr>
      <vt:lpstr>PowerPoint Presentation</vt:lpstr>
      <vt:lpstr>PowerPoint Presentation</vt:lpstr>
      <vt:lpstr>PowerPoint Presentation</vt:lpstr>
      <vt:lpstr>Kristie Caviness</vt:lpstr>
    </vt:vector>
  </TitlesOfParts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Guerra,Gabrielle</dc:creator>
  <cp:revision>1</cp:revision>
  <dcterms:created xsi:type="dcterms:W3CDTF">2023-04-05T19:33:19Z</dcterms:created>
  <dcterms:modified xsi:type="dcterms:W3CDTF">2023-08-02T18:43:16Z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0x010100C26B6E7CBEDB11469D61F647E66046A6</vt:lpwstr>
  </property>
  <property fmtid="{D5CDD505-2E9C-101B-9397-08002B2CF9AE}" pid="3" name="MediaServiceImageTags">
    <vt:lpwstr/>
  </property>
</Properties>
</file>